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C00F1-4B6F-40CD-BDED-B9B95514D75E}" v="129" dt="2023-03-22T12:41:47.686"/>
    <p1510:client id="{71119E5D-2DCD-4960-8D03-04A6E12B5DD2}" v="52" dt="2023-03-26T18:18:41.136"/>
    <p1510:client id="{7139DE7F-5BD8-404C-882C-74AF64933C09}" v="15" dt="2023-03-22T14:24:33.579"/>
    <p1510:client id="{73740024-B43C-40EB-9ED3-6AF0B55956EA}" v="51" dt="2023-03-22T14:17:38.989"/>
    <p1510:client id="{BF795CC7-13CB-4F4D-94BF-8CF4B89A3F55}" v="4" dt="2023-03-22T14:21:01.772"/>
    <p1510:client id="{C781769D-34FE-4FA8-8727-D088D648E1BE}" v="114" dt="2023-03-22T13:33:05.392"/>
    <p1510:client id="{F346FF2F-ADF6-42B0-BC4F-544176D4A5D4}" v="30" dt="2023-03-22T12:44:19.317"/>
    <p1510:client id="{FFE19FCE-DAF3-4E09-AA54-CD3A87D6F74D}" v="91" dt="2023-03-22T14:50:46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4" descr="Obraz zawierający ssak, na wolnym powietrzu, jeż, blisko/zamknięte&#10;&#10;Opis wygenerowany automatycznie">
            <a:extLst>
              <a:ext uri="{FF2B5EF4-FFF2-40B4-BE49-F238E27FC236}">
                <a16:creationId xmlns:a16="http://schemas.microsoft.com/office/drawing/2014/main" id="{37DBD1B4-B830-6DFF-5E5D-C6EAA272F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446" b="530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pl-PL" sz="5200">
                <a:solidFill>
                  <a:srgbClr val="FFFFFF"/>
                </a:solidFill>
                <a:cs typeface="Calibri Light"/>
              </a:rPr>
              <a:t>DLACZEGO POWINNIŚMY CHRONIĆ JEŻE</a:t>
            </a:r>
            <a:endParaRPr lang="pl-PL" sz="5200">
              <a:solidFill>
                <a:srgbClr val="FFFFFF"/>
              </a:solidFill>
            </a:endParaRPr>
          </a:p>
          <a:p>
            <a:pPr algn="l"/>
            <a:endParaRPr lang="pl-PL" sz="520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2200">
                <a:solidFill>
                  <a:srgbClr val="FFFFFF"/>
                </a:solidFill>
                <a:cs typeface="Calibri"/>
              </a:rPr>
              <a:t>MIŁOSZ KUŁAK KLASA 6A SP 28 KIELCE</a:t>
            </a:r>
            <a:endParaRPr lang="pl-PL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1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1" name="Rectangle 113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6" descr="Obraz zawierający trawa, na wolnym powietrzu, ssak, jeż&#10;&#10;Opis wygenerowany automatycznie">
            <a:extLst>
              <a:ext uri="{FF2B5EF4-FFF2-40B4-BE49-F238E27FC236}">
                <a16:creationId xmlns:a16="http://schemas.microsoft.com/office/drawing/2014/main" id="{112B2751-4F34-3041-5A65-86DC127C8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617" b="21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2" name="Rectangle 115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905134-5128-54E9-668D-73E3F1CB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84127"/>
            <a:ext cx="6318925" cy="2587673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ea typeface="+mj-lt"/>
                <a:cs typeface="+mj-lt"/>
              </a:rPr>
              <a:t>Jeż – co warto o nim wiedzieć?</a:t>
            </a:r>
            <a:endParaRPr lang="pl-PL">
              <a:solidFill>
                <a:srgbClr val="FFFFFF"/>
              </a:solidFill>
            </a:endParaRPr>
          </a:p>
          <a:p>
            <a:pPr algn="l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AAB715-52E2-A6A5-B85A-C1FB1FD58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1592441"/>
            <a:ext cx="4490377" cy="37851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Jeż to stosunkowo duży ssak owadożerny, którego grzbiet pokryty jest kolcami. Zwierzę to żyje na terenie Europy, Azji, Afryki i Nowej Zelandii. W Polsce występuje jeż europejski, do którego należą dwa podgatunki – zachodnioeuropejski i wschodnioeuropejski. Jeż osiąga ok. 30 cm długości, ma krępe ciało i klinowatą głowę z wydłużonym ryjkiem. Żyje ok. 8-10 lat. Jego kolce to tak naprawdę przekształcone włosy, zbudowane z keratyny. Gdy jeż się przestraszy, zwija się w kulkę, stroszy kolce i charakterystycznie posapuje (w tej pozycji może pozostać przez dłuższy czas). Ten mechanizm obronny potrafi odstraszyć większość drapieżników, nawet tych dużych. Kolce jeża wbijają się mocno w skórę napastnika i trudno je wyciągnąć.</a:t>
            </a:r>
            <a:endParaRPr lang="pl-PL" sz="18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endParaRPr lang="pl-PL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5" descr="Obraz zawierający jedzenie, posiłek&#10;&#10;Opis wygenerowany automatycznie">
            <a:extLst>
              <a:ext uri="{FF2B5EF4-FFF2-40B4-BE49-F238E27FC236}">
                <a16:creationId xmlns:a16="http://schemas.microsoft.com/office/drawing/2014/main" id="{A86A3AC3-AFB7-279B-C20B-49B5E3EF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040" r="-1" b="2685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E82A361-92F4-92AF-9BF4-1AE8CB7C3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Jeże są pod ochroną</a:t>
            </a:r>
          </a:p>
          <a:p>
            <a:endParaRPr lang="pl-PL" sz="5200">
              <a:solidFill>
                <a:srgbClr val="FFFFFF"/>
              </a:solidFill>
              <a:cs typeface="Sabon Next 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5051BA-58B0-67DB-8469-ECF78C87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500">
                <a:solidFill>
                  <a:srgbClr val="FFFFFF"/>
                </a:solidFill>
                <a:ea typeface="+mn-lt"/>
                <a:cs typeface="+mn-lt"/>
              </a:rPr>
              <a:t>Jeż lubi tereny leśne, trawiaste, gęste zarośla i kwietne łąki. Występuje na brzegach lasu, ale też na obrzeżach wsi i miast. Można go spotkać w parkach i ogrodach oraz w pobliżu zabudowań gospodarskich. Zwierzę to prowadzi nocny tryb życia i wtedy poluje. Jednak na przeszkodzie w poszukiwaniu pożywienia mogą stać różne bariery, np. drogi, ogrodzenia lub urządzenia melioracyjne. Coraz rzadziej można więc napotkać jeże zarówno w naszych ogrodach, jak i w ich naturalnym środowisku. Dlatego też jeże są w Polsce objęte częściową ochroną. Szczególnie niebezpieczne są dla nich drogi, gdyż ze strachu nie uciekną przed samochodem, lecz zwiną się w kulkę. Łatwo więc o ich potrącenie. Warto więc uważać podczas jazdy na te małe drapieżniki, a przed wyruszeniem sprawdzić, czy nie znajdują się czasem pod samochodem.</a:t>
            </a:r>
            <a:endParaRPr lang="pl-PL" sz="15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pl-PL" sz="15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pl-PL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3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5" descr="Obraz zawierający trawa, na wolnym powietrzu, drzewo, ssak&#10;&#10;Opis wygenerowany automatycznie">
            <a:extLst>
              <a:ext uri="{FF2B5EF4-FFF2-40B4-BE49-F238E27FC236}">
                <a16:creationId xmlns:a16="http://schemas.microsoft.com/office/drawing/2014/main" id="{04B1B22D-CA7A-5F51-48CB-CF3C8A5AF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186" b="2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33AFA10-C80A-F6B1-2010-6A74894C6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pl-PL" sz="5200">
                <a:solidFill>
                  <a:srgbClr val="FFFFFF"/>
                </a:solidFill>
                <a:ea typeface="+mj-lt"/>
                <a:cs typeface="+mj-lt"/>
              </a:rPr>
              <a:t>Dlaczego warto mieć jeże w ogrodzie?</a:t>
            </a:r>
            <a:endParaRPr lang="pl-PL" sz="5200">
              <a:solidFill>
                <a:srgbClr val="FFFFFF"/>
              </a:solidFill>
            </a:endParaRPr>
          </a:p>
          <a:p>
            <a:pPr algn="l"/>
            <a:endParaRPr lang="pl-PL" sz="5200">
              <a:solidFill>
                <a:srgbClr val="FFFFFF"/>
              </a:solidFill>
              <a:cs typeface="Sabon Next 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DE777A-CFBA-696B-6AA6-20C784C42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21808"/>
            <a:ext cx="7583133" cy="203183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Jeże spokrewnione są z kretami i ryjówkami, lecz w odróżnieniu do nich, nie wyrządzają szkód w ogrodzie. Są za to bardzo pożyteczne, a to za sprawą tego, co jedzą. Choć w kulturze uwiecznił się obraz jeża niosącego na grzbiecie jabłka, to zwierzęta te nie żywią się owocami. Jeże są mięsożerne, jedzą głównie owady (ok. 70 proc.) i ślimaki. Ich pożywienie stanowić mogą też dżdżownice, gąsienice, małe płazy i gady oraz jaja ptaków. Jeże mogą zatem pomóc w zmniejszeniu populacji wielu szkodników roślin, zwłaszcza, że potrzebują dużo jedzenia. W ciągu jednej nocy mogą zjeść nawet do 150 g pożywienia, więc jeśli chodzi o owady, to całkiem sporo.</a:t>
            </a:r>
            <a:endParaRPr lang="pl-PL" sz="18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endParaRPr lang="pl-PL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9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Kwiecista łąka o zachodzie słońca">
            <a:extLst>
              <a:ext uri="{FF2B5EF4-FFF2-40B4-BE49-F238E27FC236}">
                <a16:creationId xmlns:a16="http://schemas.microsoft.com/office/drawing/2014/main" id="{B1A513CF-1985-EDA7-401B-3714BAF6A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575" r="6" b="1203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C70EE19-C44D-7E65-749E-A1431D99B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Jak zadbać o jeża </a:t>
            </a:r>
          </a:p>
          <a:p>
            <a:endParaRPr lang="pl-PL" sz="5200">
              <a:solidFill>
                <a:srgbClr val="FFFFFF"/>
              </a:solidFill>
              <a:cs typeface="Sabon Next 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31471D-5612-30B3-D0C5-056A707AD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500">
                <a:solidFill>
                  <a:srgbClr val="FFFFFF"/>
                </a:solidFill>
                <a:ea typeface="+mn-lt"/>
                <a:cs typeface="+mn-lt"/>
              </a:rPr>
              <a:t>Jeśli jeż zagości w naszym ogrodzie, musimy zapewnić mu bezpieczne schronienie. Przede wszystkim nie wolno stosować chemicznych środków ochrony roślin m.in. insektycydów i trutek na ślimaki. Zawarte w nich toksyny mogą doprowadzić do śmierci tego zwierzęcia. Należy także uważać przy koszeniu trawy i sprawdzić, czy nie schronił się w niej jeż. Jeśli w ogrodzie jest oczko wodne, warto je ogrodzić, by nie stanowiło zagrożenia dla tych małych ssaków. Żeby pomóc jeżom zadomowić się w naszych ogrodach, nie ingerujmy zbytnio w ich egzystencję. Nie dokarmiajmy ich, gdyż bez problemu znajdą sobie pożywienie na działce. Możemy jedynie zostawiać jeżom świeżą wodę i najwyżej psią karmę. Jeśli stawiamy jeżom domki, róbmy to w rękawicach. Jeże mają wyczulony węch, więc zapach człowieka nie zachęci ich do sprawdzenia kryjówki.</a:t>
            </a:r>
            <a:endParaRPr lang="pl-PL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EB4A873-1732-8FC4-C8C0-24DFBF4C2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60" r="-1" b="3102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ADE8182-775A-86B5-D65F-8AD81539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Chrońmy jeże póki czas </a:t>
            </a:r>
          </a:p>
          <a:p>
            <a:endParaRPr lang="pl-PL" sz="5200">
              <a:solidFill>
                <a:srgbClr val="FFFFFF"/>
              </a:solidFill>
              <a:cs typeface="Sabon Next 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89A42D-A37A-9B6E-4646-54524BBEA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>
                <a:solidFill>
                  <a:srgbClr val="FFFFFF"/>
                </a:solidFill>
                <a:ea typeface="+mn-lt"/>
                <a:cs typeface="+mn-lt"/>
              </a:rPr>
              <a:t>Jeże są chronione tak samo jak żubr. Podlegają w Polsce ścisłej ochronie gatunkowej. Jeżeli im nie pomożemy, do 2025 roku wyginą! Jeże to jedne z najstarszych ssaków na Ziemi. Od milionów lat ewoluują tylko w niewielkim stopniu, ale i tak przetrwały szereg zlodowaceń i nawiedzających Ziemię kataklizmów. Zagrożone są dopiero teraz. </a:t>
            </a:r>
            <a:endParaRPr lang="pl-PL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4" descr="Obraz zawierający na wolnym powietrzu, ssak&#10;&#10;Opis wygenerowany automatycznie">
            <a:extLst>
              <a:ext uri="{FF2B5EF4-FFF2-40B4-BE49-F238E27FC236}">
                <a16:creationId xmlns:a16="http://schemas.microsoft.com/office/drawing/2014/main" id="{6A10D171-AF68-781E-B7D1-AC2951EC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327" b="13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EA824F-A851-4F83-30D7-B5571AFF0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cs typeface="Sabon Next LT"/>
              </a:rPr>
              <a:t>DZIĘKUJĘ ZA UWAGĘ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011DBC-BB52-35FC-3BBD-16769B7EE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200" dirty="0">
                <a:solidFill>
                  <a:srgbClr val="FFFFFF"/>
                </a:solidFill>
              </a:rPr>
              <a:t>MIŁOSZ KUŁAK</a:t>
            </a:r>
          </a:p>
          <a:p>
            <a:pPr algn="l"/>
            <a:endParaRPr lang="pl-PL" sz="2200" dirty="0">
              <a:solidFill>
                <a:srgbClr val="FFFFFF"/>
              </a:solidFill>
            </a:endParaRPr>
          </a:p>
          <a:p>
            <a:pPr algn="l"/>
            <a:r>
              <a:rPr lang="pl-PL" sz="2200" dirty="0">
                <a:solidFill>
                  <a:srgbClr val="FFFFFF"/>
                </a:solidFill>
              </a:rPr>
              <a:t>Źródło: Portal Interia.pl</a:t>
            </a:r>
          </a:p>
        </p:txBody>
      </p:sp>
    </p:spTree>
    <p:extLst>
      <p:ext uri="{BB962C8B-B14F-4D97-AF65-F5344CB8AC3E}">
        <p14:creationId xmlns:p14="http://schemas.microsoft.com/office/powerpoint/2010/main" val="313005100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7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DappledVTI</vt:lpstr>
      <vt:lpstr>DLACZEGO POWINNIŚMY CHRONIĆ JEŻE </vt:lpstr>
      <vt:lpstr>Jeż – co warto o nim wiedzieć? </vt:lpstr>
      <vt:lpstr>Jeże są pod ochroną </vt:lpstr>
      <vt:lpstr>Dlaczego warto mieć jeże w ogrodzie? </vt:lpstr>
      <vt:lpstr>Jak zadbać o jeża  </vt:lpstr>
      <vt:lpstr>Chrońmy jeże póki czas 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28</cp:revision>
  <dcterms:created xsi:type="dcterms:W3CDTF">2023-03-22T12:04:53Z</dcterms:created>
  <dcterms:modified xsi:type="dcterms:W3CDTF">2023-03-26T18:19:14Z</dcterms:modified>
</cp:coreProperties>
</file>