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57" r:id="rId4"/>
    <p:sldId id="258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492DF-B16C-4560-9B55-42080F2D6687}" v="308" dt="2023-04-04T19:53:56.031"/>
    <p1510:client id="{621C42FB-147C-EB06-6EC4-61351F909141}" v="21" dt="2023-04-10T15:17:25.342"/>
    <p1510:client id="{6F53284B-C5BD-C5A7-9F7A-D2453EE5AB8C}" v="50" dt="2023-04-11T08:48:22.896"/>
    <p1510:client id="{B04FC5D5-D99C-F00B-FC1D-90D6D952F6BB}" v="1" dt="2023-04-04T19:58:17.793"/>
    <p1510:client id="{B2F0CE1C-70F4-7F74-CBA5-7936340EB6A6}" v="53" dt="2023-04-11T09:03:53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jciech Gruca" userId="S::wojciech.gruca@e-sp28.kielce.eu::15922294-86bb-47d6-a6d6-73c23ea0b84d" providerId="AD" clId="Web-{B2F0CE1C-70F4-7F74-CBA5-7936340EB6A6}"/>
    <pc:docChg chg="addSld delSld modSld">
      <pc:chgData name="Wojciech Gruca" userId="S::wojciech.gruca@e-sp28.kielce.eu::15922294-86bb-47d6-a6d6-73c23ea0b84d" providerId="AD" clId="Web-{B2F0CE1C-70F4-7F74-CBA5-7936340EB6A6}" dt="2023-04-11T09:03:53.826" v="57" actId="14100"/>
      <pc:docMkLst>
        <pc:docMk/>
      </pc:docMkLst>
      <pc:sldChg chg="modSp">
        <pc:chgData name="Wojciech Gruca" userId="S::wojciech.gruca@e-sp28.kielce.eu::15922294-86bb-47d6-a6d6-73c23ea0b84d" providerId="AD" clId="Web-{B2F0CE1C-70F4-7F74-CBA5-7936340EB6A6}" dt="2023-04-11T08:56:40.934" v="31" actId="14100"/>
        <pc:sldMkLst>
          <pc:docMk/>
          <pc:sldMk cId="3981468609" sldId="260"/>
        </pc:sldMkLst>
        <pc:spChg chg="mod">
          <ac:chgData name="Wojciech Gruca" userId="S::wojciech.gruca@e-sp28.kielce.eu::15922294-86bb-47d6-a6d6-73c23ea0b84d" providerId="AD" clId="Web-{B2F0CE1C-70F4-7F74-CBA5-7936340EB6A6}" dt="2023-04-11T08:56:40.934" v="31" actId="14100"/>
          <ac:spMkLst>
            <pc:docMk/>
            <pc:sldMk cId="3981468609" sldId="260"/>
            <ac:spMk id="3" creationId="{6C6A25CE-DBA8-4406-D14E-9C1E46BD33B1}"/>
          </ac:spMkLst>
        </pc:spChg>
      </pc:sldChg>
      <pc:sldChg chg="addSp modSp del mod modTransition setBg addAnim delAnim">
        <pc:chgData name="Wojciech Gruca" userId="S::wojciech.gruca@e-sp28.kielce.eu::15922294-86bb-47d6-a6d6-73c23ea0b84d" providerId="AD" clId="Web-{B2F0CE1C-70F4-7F74-CBA5-7936340EB6A6}" dt="2023-04-11T09:01:47.368" v="43"/>
        <pc:sldMkLst>
          <pc:docMk/>
          <pc:sldMk cId="1166862239" sldId="265"/>
        </pc:sldMkLst>
        <pc:spChg chg="mod">
          <ac:chgData name="Wojciech Gruca" userId="S::wojciech.gruca@e-sp28.kielce.eu::15922294-86bb-47d6-a6d6-73c23ea0b84d" providerId="AD" clId="Web-{B2F0CE1C-70F4-7F74-CBA5-7936340EB6A6}" dt="2023-04-11T08:54:02.334" v="5" actId="1076"/>
          <ac:spMkLst>
            <pc:docMk/>
            <pc:sldMk cId="1166862239" sldId="265"/>
            <ac:spMk id="2" creationId="{BF1ED77B-9ED9-9B2C-BE3A-93DC39055443}"/>
          </ac:spMkLst>
        </pc:spChg>
        <pc:spChg chg="mod">
          <ac:chgData name="Wojciech Gruca" userId="S::wojciech.gruca@e-sp28.kielce.eu::15922294-86bb-47d6-a6d6-73c23ea0b84d" providerId="AD" clId="Web-{B2F0CE1C-70F4-7F74-CBA5-7936340EB6A6}" dt="2023-04-11T08:54:36.851" v="10" actId="14100"/>
          <ac:spMkLst>
            <pc:docMk/>
            <pc:sldMk cId="1166862239" sldId="265"/>
            <ac:spMk id="3" creationId="{8803E3EC-2DC4-7C7B-D8F1-763DD55BA901}"/>
          </ac:spMkLst>
        </pc:spChg>
        <pc:spChg chg="add">
          <ac:chgData name="Wojciech Gruca" userId="S::wojciech.gruca@e-sp28.kielce.eu::15922294-86bb-47d6-a6d6-73c23ea0b84d" providerId="AD" clId="Web-{B2F0CE1C-70F4-7F74-CBA5-7936340EB6A6}" dt="2023-04-11T08:53:29.083" v="0"/>
          <ac:spMkLst>
            <pc:docMk/>
            <pc:sldMk cId="1166862239" sldId="265"/>
            <ac:spMk id="9" creationId="{D009D6D5-DAC2-4A8B-A17A-E206B9012D09}"/>
          </ac:spMkLst>
        </pc:spChg>
        <pc:picChg chg="mod">
          <ac:chgData name="Wojciech Gruca" userId="S::wojciech.gruca@e-sp28.kielce.eu::15922294-86bb-47d6-a6d6-73c23ea0b84d" providerId="AD" clId="Web-{B2F0CE1C-70F4-7F74-CBA5-7936340EB6A6}" dt="2023-04-11T08:53:29.083" v="0"/>
          <ac:picMkLst>
            <pc:docMk/>
            <pc:sldMk cId="1166862239" sldId="265"/>
            <ac:picMk id="4" creationId="{6722D0B3-9EA4-659D-558D-536F85F00847}"/>
          </ac:picMkLst>
        </pc:picChg>
      </pc:sldChg>
      <pc:sldChg chg="addSp modSp new mod modTransition setBg addAnim">
        <pc:chgData name="Wojciech Gruca" userId="S::wojciech.gruca@e-sp28.kielce.eu::15922294-86bb-47d6-a6d6-73c23ea0b84d" providerId="AD" clId="Web-{B2F0CE1C-70F4-7F74-CBA5-7936340EB6A6}" dt="2023-04-11T09:03:53.826" v="57" actId="14100"/>
        <pc:sldMkLst>
          <pc:docMk/>
          <pc:sldMk cId="1526976460" sldId="266"/>
        </pc:sldMkLst>
        <pc:spChg chg="mod">
          <ac:chgData name="Wojciech Gruca" userId="S::wojciech.gruca@e-sp28.kielce.eu::15922294-86bb-47d6-a6d6-73c23ea0b84d" providerId="AD" clId="Web-{B2F0CE1C-70F4-7F74-CBA5-7936340EB6A6}" dt="2023-04-11T09:02:10.416" v="48" actId="14100"/>
          <ac:spMkLst>
            <pc:docMk/>
            <pc:sldMk cId="1526976460" sldId="266"/>
            <ac:spMk id="2" creationId="{9E5603AE-78E7-91FD-29E3-8CD9B7358F5C}"/>
          </ac:spMkLst>
        </pc:spChg>
        <pc:spChg chg="mod">
          <ac:chgData name="Wojciech Gruca" userId="S::wojciech.gruca@e-sp28.kielce.eu::15922294-86bb-47d6-a6d6-73c23ea0b84d" providerId="AD" clId="Web-{B2F0CE1C-70F4-7F74-CBA5-7936340EB6A6}" dt="2023-04-11T09:03:53.826" v="57" actId="14100"/>
          <ac:spMkLst>
            <pc:docMk/>
            <pc:sldMk cId="1526976460" sldId="266"/>
            <ac:spMk id="3" creationId="{08C61524-282A-4BB2-C2AC-59B6166F636E}"/>
          </ac:spMkLst>
        </pc:spChg>
        <pc:spChg chg="add">
          <ac:chgData name="Wojciech Gruca" userId="S::wojciech.gruca@e-sp28.kielce.eu::15922294-86bb-47d6-a6d6-73c23ea0b84d" providerId="AD" clId="Web-{B2F0CE1C-70F4-7F74-CBA5-7936340EB6A6}" dt="2023-04-11T09:01:39.743" v="42"/>
          <ac:spMkLst>
            <pc:docMk/>
            <pc:sldMk cId="1526976460" sldId="266"/>
            <ac:spMk id="9" creationId="{D009D6D5-DAC2-4A8B-A17A-E206B9012D09}"/>
          </ac:spMkLst>
        </pc:spChg>
        <pc:picChg chg="add mod">
          <ac:chgData name="Wojciech Gruca" userId="S::wojciech.gruca@e-sp28.kielce.eu::15922294-86bb-47d6-a6d6-73c23ea0b84d" providerId="AD" clId="Web-{B2F0CE1C-70F4-7F74-CBA5-7936340EB6A6}" dt="2023-04-11T09:01:39.743" v="42"/>
          <ac:picMkLst>
            <pc:docMk/>
            <pc:sldMk cId="1526976460" sldId="266"/>
            <ac:picMk id="4" creationId="{63665CEB-2CA2-28D4-A9BE-F07E35617D5F}"/>
          </ac:picMkLst>
        </pc:picChg>
      </pc:sldChg>
    </pc:docChg>
  </pc:docChgLst>
  <pc:docChgLst>
    <pc:chgData name="Wojciech Gruca" userId="S::wojciech.gruca@e-sp28.kielce.eu::15922294-86bb-47d6-a6d6-73c23ea0b84d" providerId="AD" clId="Web-{B04FC5D5-D99C-F00B-FC1D-90D6D952F6BB}"/>
    <pc:docChg chg="modSld">
      <pc:chgData name="Wojciech Gruca" userId="S::wojciech.gruca@e-sp28.kielce.eu::15922294-86bb-47d6-a6d6-73c23ea0b84d" providerId="AD" clId="Web-{B04FC5D5-D99C-F00B-FC1D-90D6D952F6BB}" dt="2023-04-04T19:58:17.793" v="0"/>
      <pc:docMkLst>
        <pc:docMk/>
      </pc:docMkLst>
      <pc:sldChg chg="modTransition">
        <pc:chgData name="Wojciech Gruca" userId="S::wojciech.gruca@e-sp28.kielce.eu::15922294-86bb-47d6-a6d6-73c23ea0b84d" providerId="AD" clId="Web-{B04FC5D5-D99C-F00B-FC1D-90D6D952F6BB}" dt="2023-04-04T19:58:17.793" v="0"/>
        <pc:sldMkLst>
          <pc:docMk/>
          <pc:sldMk cId="619567480" sldId="259"/>
        </pc:sldMkLst>
      </pc:sldChg>
    </pc:docChg>
  </pc:docChgLst>
  <pc:docChgLst>
    <pc:chgData name="Wojciech Gruca" userId="S::wojciech.gruca@e-sp28.kielce.eu::15922294-86bb-47d6-a6d6-73c23ea0b84d" providerId="AD" clId="Web-{3F1492DF-B16C-4560-9B55-42080F2D6687}"/>
    <pc:docChg chg="addSld delSld modSld sldOrd">
      <pc:chgData name="Wojciech Gruca" userId="S::wojciech.gruca@e-sp28.kielce.eu::15922294-86bb-47d6-a6d6-73c23ea0b84d" providerId="AD" clId="Web-{3F1492DF-B16C-4560-9B55-42080F2D6687}" dt="2023-04-04T19:53:56.031" v="328"/>
      <pc:docMkLst>
        <pc:docMk/>
      </pc:docMkLst>
      <pc:sldChg chg="addSp delSp modSp del mod setBg addAnim delAnim setClrOvrMap">
        <pc:chgData name="Wojciech Gruca" userId="S::wojciech.gruca@e-sp28.kielce.eu::15922294-86bb-47d6-a6d6-73c23ea0b84d" providerId="AD" clId="Web-{3F1492DF-B16C-4560-9B55-42080F2D6687}" dt="2023-04-04T19:22:53.544" v="192"/>
        <pc:sldMkLst>
          <pc:docMk/>
          <pc:sldMk cId="650317164" sldId="256"/>
        </pc:sldMkLst>
        <pc:spChg chg="mod">
          <ac:chgData name="Wojciech Gruca" userId="S::wojciech.gruca@e-sp28.kielce.eu::15922294-86bb-47d6-a6d6-73c23ea0b84d" providerId="AD" clId="Web-{3F1492DF-B16C-4560-9B55-42080F2D6687}" dt="2023-04-04T19:20:36.993" v="161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Wojciech Gruca" userId="S::wojciech.gruca@e-sp28.kielce.eu::15922294-86bb-47d6-a6d6-73c23ea0b84d" providerId="AD" clId="Web-{3F1492DF-B16C-4560-9B55-42080F2D6687}" dt="2023-04-04T19:20:36.993" v="161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Wojciech Gruca" userId="S::wojciech.gruca@e-sp28.kielce.eu::15922294-86bb-47d6-a6d6-73c23ea0b84d" providerId="AD" clId="Web-{3F1492DF-B16C-4560-9B55-42080F2D6687}" dt="2023-04-04T18:56:51.521" v="41"/>
          <ac:spMkLst>
            <pc:docMk/>
            <pc:sldMk cId="650317164" sldId="256"/>
            <ac:spMk id="9" creationId="{5A59F003-E00A-43F9-91DC-CC54E3B87466}"/>
          </ac:spMkLst>
        </pc:spChg>
        <pc:spChg chg="add del">
          <ac:chgData name="Wojciech Gruca" userId="S::wojciech.gruca@e-sp28.kielce.eu::15922294-86bb-47d6-a6d6-73c23ea0b84d" providerId="AD" clId="Web-{3F1492DF-B16C-4560-9B55-42080F2D6687}" dt="2023-04-04T18:56:51.521" v="41"/>
          <ac:spMkLst>
            <pc:docMk/>
            <pc:sldMk cId="650317164" sldId="256"/>
            <ac:spMk id="11" creationId="{D74A4382-E3AD-430A-9A1F-DFA3E0E77A7D}"/>
          </ac:spMkLst>
        </pc:spChg>
        <pc:spChg chg="add del">
          <ac:chgData name="Wojciech Gruca" userId="S::wojciech.gruca@e-sp28.kielce.eu::15922294-86bb-47d6-a6d6-73c23ea0b84d" providerId="AD" clId="Web-{3F1492DF-B16C-4560-9B55-42080F2D6687}" dt="2023-04-04T18:56:51.521" v="41"/>
          <ac:spMkLst>
            <pc:docMk/>
            <pc:sldMk cId="650317164" sldId="256"/>
            <ac:spMk id="13" creationId="{79F40191-0F44-4FD1-82CC-ACB507C14BE6}"/>
          </ac:spMkLst>
        </pc:spChg>
        <pc:spChg chg="add del">
          <ac:chgData name="Wojciech Gruca" userId="S::wojciech.gruca@e-sp28.kielce.eu::15922294-86bb-47d6-a6d6-73c23ea0b84d" providerId="AD" clId="Web-{3F1492DF-B16C-4560-9B55-42080F2D6687}" dt="2023-04-04T19:20:36.993" v="161"/>
          <ac:spMkLst>
            <pc:docMk/>
            <pc:sldMk cId="650317164" sldId="256"/>
            <ac:spMk id="15" creationId="{C1DD1A8A-57D5-4A81-AD04-532B043C5611}"/>
          </ac:spMkLst>
        </pc:spChg>
        <pc:spChg chg="add del">
          <ac:chgData name="Wojciech Gruca" userId="S::wojciech.gruca@e-sp28.kielce.eu::15922294-86bb-47d6-a6d6-73c23ea0b84d" providerId="AD" clId="Web-{3F1492DF-B16C-4560-9B55-42080F2D6687}" dt="2023-04-04T19:20:36.993" v="161"/>
          <ac:spMkLst>
            <pc:docMk/>
            <pc:sldMk cId="650317164" sldId="256"/>
            <ac:spMk id="17" creationId="{007891EC-4501-44ED-A8C8-B11B6DB767AB}"/>
          </ac:spMkLst>
        </pc:spChg>
        <pc:spChg chg="add">
          <ac:chgData name="Wojciech Gruca" userId="S::wojciech.gruca@e-sp28.kielce.eu::15922294-86bb-47d6-a6d6-73c23ea0b84d" providerId="AD" clId="Web-{3F1492DF-B16C-4560-9B55-42080F2D6687}" dt="2023-04-04T19:20:36.993" v="161"/>
          <ac:spMkLst>
            <pc:docMk/>
            <pc:sldMk cId="650317164" sldId="256"/>
            <ac:spMk id="22" creationId="{758048B4-3F65-4EB9-ABA8-099353BE870F}"/>
          </ac:spMkLst>
        </pc:spChg>
        <pc:spChg chg="add">
          <ac:chgData name="Wojciech Gruca" userId="S::wojciech.gruca@e-sp28.kielce.eu::15922294-86bb-47d6-a6d6-73c23ea0b84d" providerId="AD" clId="Web-{3F1492DF-B16C-4560-9B55-42080F2D6687}" dt="2023-04-04T19:20:36.993" v="161"/>
          <ac:spMkLst>
            <pc:docMk/>
            <pc:sldMk cId="650317164" sldId="256"/>
            <ac:spMk id="24" creationId="{1AE2FDE4-8ECB-4D0B-B871-D4EE526064C4}"/>
          </ac:spMkLst>
        </pc:spChg>
        <pc:grpChg chg="add">
          <ac:chgData name="Wojciech Gruca" userId="S::wojciech.gruca@e-sp28.kielce.eu::15922294-86bb-47d6-a6d6-73c23ea0b84d" providerId="AD" clId="Web-{3F1492DF-B16C-4560-9B55-42080F2D6687}" dt="2023-04-04T19:20:36.993" v="161"/>
          <ac:grpSpMkLst>
            <pc:docMk/>
            <pc:sldMk cId="650317164" sldId="256"/>
            <ac:grpSpMk id="30" creationId="{18488D89-E3BB-4E60-BF44-5F0BE92E3F13}"/>
          </ac:grpSpMkLst>
        </pc:grpChg>
        <pc:picChg chg="add del mod">
          <ac:chgData name="Wojciech Gruca" userId="S::wojciech.gruca@e-sp28.kielce.eu::15922294-86bb-47d6-a6d6-73c23ea0b84d" providerId="AD" clId="Web-{3F1492DF-B16C-4560-9B55-42080F2D6687}" dt="2023-04-04T19:19:22.256" v="112"/>
          <ac:picMkLst>
            <pc:docMk/>
            <pc:sldMk cId="650317164" sldId="256"/>
            <ac:picMk id="4" creationId="{4B6CDE67-F002-A8C9-4968-454A0E45F609}"/>
          </ac:picMkLst>
        </pc:picChg>
        <pc:picChg chg="add del">
          <ac:chgData name="Wojciech Gruca" userId="S::wojciech.gruca@e-sp28.kielce.eu::15922294-86bb-47d6-a6d6-73c23ea0b84d" providerId="AD" clId="Web-{3F1492DF-B16C-4560-9B55-42080F2D6687}" dt="2023-04-04T18:56:51.521" v="41"/>
          <ac:picMkLst>
            <pc:docMk/>
            <pc:sldMk cId="650317164" sldId="256"/>
            <ac:picMk id="5" creationId="{5043E25B-A41B-5831-46BA-89A7766877CE}"/>
          </ac:picMkLst>
        </pc:picChg>
        <pc:picChg chg="add mod">
          <ac:chgData name="Wojciech Gruca" userId="S::wojciech.gruca@e-sp28.kielce.eu::15922294-86bb-47d6-a6d6-73c23ea0b84d" providerId="AD" clId="Web-{3F1492DF-B16C-4560-9B55-42080F2D6687}" dt="2023-04-04T19:20:36.993" v="161"/>
          <ac:picMkLst>
            <pc:docMk/>
            <pc:sldMk cId="650317164" sldId="256"/>
            <ac:picMk id="16" creationId="{BF691981-444B-3ED1-F814-3237D78BC05C}"/>
          </ac:picMkLst>
        </pc:picChg>
        <pc:cxnChg chg="add">
          <ac:chgData name="Wojciech Gruca" userId="S::wojciech.gruca@e-sp28.kielce.eu::15922294-86bb-47d6-a6d6-73c23ea0b84d" providerId="AD" clId="Web-{3F1492DF-B16C-4560-9B55-42080F2D6687}" dt="2023-04-04T19:20:36.993" v="161"/>
          <ac:cxnSpMkLst>
            <pc:docMk/>
            <pc:sldMk cId="650317164" sldId="256"/>
            <ac:cxnSpMk id="26" creationId="{3C86DB23-FEFE-4C3A-88FA-8E855AB1EEBB}"/>
          </ac:cxnSpMkLst>
        </pc:cxnChg>
        <pc:cxnChg chg="add">
          <ac:chgData name="Wojciech Gruca" userId="S::wojciech.gruca@e-sp28.kielce.eu::15922294-86bb-47d6-a6d6-73c23ea0b84d" providerId="AD" clId="Web-{3F1492DF-B16C-4560-9B55-42080F2D6687}" dt="2023-04-04T19:20:36.993" v="161"/>
          <ac:cxnSpMkLst>
            <pc:docMk/>
            <pc:sldMk cId="650317164" sldId="256"/>
            <ac:cxnSpMk id="28" creationId="{3BB22FAF-4B4F-40B1-97FF-67CD036C89D0}"/>
          </ac:cxnSpMkLst>
        </pc:cxnChg>
      </pc:sldChg>
      <pc:sldChg chg="addSp delSp modSp new mod modTransition setBg addAnim modAnim">
        <pc:chgData name="Wojciech Gruca" userId="S::wojciech.gruca@e-sp28.kielce.eu::15922294-86bb-47d6-a6d6-73c23ea0b84d" providerId="AD" clId="Web-{3F1492DF-B16C-4560-9B55-42080F2D6687}" dt="2023-04-04T19:48:33.957" v="289"/>
        <pc:sldMkLst>
          <pc:docMk/>
          <pc:sldMk cId="1506363186" sldId="257"/>
        </pc:sldMkLst>
        <pc:spChg chg="mod">
          <ac:chgData name="Wojciech Gruca" userId="S::wojciech.gruca@e-sp28.kielce.eu::15922294-86bb-47d6-a6d6-73c23ea0b84d" providerId="AD" clId="Web-{3F1492DF-B16C-4560-9B55-42080F2D6687}" dt="2023-04-04T19:06:25.432" v="77"/>
          <ac:spMkLst>
            <pc:docMk/>
            <pc:sldMk cId="1506363186" sldId="257"/>
            <ac:spMk id="2" creationId="{362F489E-15E5-141A-CA04-BBC76D0C88C2}"/>
          </ac:spMkLst>
        </pc:spChg>
        <pc:spChg chg="mod">
          <ac:chgData name="Wojciech Gruca" userId="S::wojciech.gruca@e-sp28.kielce.eu::15922294-86bb-47d6-a6d6-73c23ea0b84d" providerId="AD" clId="Web-{3F1492DF-B16C-4560-9B55-42080F2D6687}" dt="2023-04-04T19:06:40.776" v="78" actId="20577"/>
          <ac:spMkLst>
            <pc:docMk/>
            <pc:sldMk cId="1506363186" sldId="257"/>
            <ac:spMk id="3" creationId="{2881828C-D917-1569-74D4-4666E254DC68}"/>
          </ac:spMkLst>
        </pc:spChg>
        <pc:spChg chg="add del">
          <ac:chgData name="Wojciech Gruca" userId="S::wojciech.gruca@e-sp28.kielce.eu::15922294-86bb-47d6-a6d6-73c23ea0b84d" providerId="AD" clId="Web-{3F1492DF-B16C-4560-9B55-42080F2D6687}" dt="2023-04-04T19:06:22.823" v="74"/>
          <ac:spMkLst>
            <pc:docMk/>
            <pc:sldMk cId="1506363186" sldId="257"/>
            <ac:spMk id="9" creationId="{79BB35BC-D5C2-4C8B-A22A-A71E6191913B}"/>
          </ac:spMkLst>
        </pc:spChg>
        <pc:spChg chg="add del">
          <ac:chgData name="Wojciech Gruca" userId="S::wojciech.gruca@e-sp28.kielce.eu::15922294-86bb-47d6-a6d6-73c23ea0b84d" providerId="AD" clId="Web-{3F1492DF-B16C-4560-9B55-42080F2D6687}" dt="2023-04-04T19:06:25.432" v="76"/>
          <ac:spMkLst>
            <pc:docMk/>
            <pc:sldMk cId="1506363186" sldId="257"/>
            <ac:spMk id="11" creationId="{D1D34770-47A8-402C-AF23-2B653F2D88C1}"/>
          </ac:spMkLst>
        </pc:spChg>
        <pc:spChg chg="add">
          <ac:chgData name="Wojciech Gruca" userId="S::wojciech.gruca@e-sp28.kielce.eu::15922294-86bb-47d6-a6d6-73c23ea0b84d" providerId="AD" clId="Web-{3F1492DF-B16C-4560-9B55-42080F2D6687}" dt="2023-04-04T19:06:25.432" v="77"/>
          <ac:spMkLst>
            <pc:docMk/>
            <pc:sldMk cId="1506363186" sldId="257"/>
            <ac:spMk id="14" creationId="{56688E73-49B9-4052-A836-D248C825D70D}"/>
          </ac:spMkLst>
        </pc:spChg>
        <pc:spChg chg="add">
          <ac:chgData name="Wojciech Gruca" userId="S::wojciech.gruca@e-sp28.kielce.eu::15922294-86bb-47d6-a6d6-73c23ea0b84d" providerId="AD" clId="Web-{3F1492DF-B16C-4560-9B55-42080F2D6687}" dt="2023-04-04T19:06:25.432" v="77"/>
          <ac:spMkLst>
            <pc:docMk/>
            <pc:sldMk cId="1506363186" sldId="257"/>
            <ac:spMk id="15" creationId="{5B6AEE0C-07FE-4154-BC7C-2F20530BC556}"/>
          </ac:spMkLst>
        </pc:spChg>
        <pc:picChg chg="add del">
          <ac:chgData name="Wojciech Gruca" userId="S::wojciech.gruca@e-sp28.kielce.eu::15922294-86bb-47d6-a6d6-73c23ea0b84d" providerId="AD" clId="Web-{3F1492DF-B16C-4560-9B55-42080F2D6687}" dt="2023-04-04T19:06:22.823" v="74"/>
          <ac:picMkLst>
            <pc:docMk/>
            <pc:sldMk cId="1506363186" sldId="257"/>
            <ac:picMk id="5" creationId="{CD33C32D-D6E8-6700-47EF-9F11E58F7E7A}"/>
          </ac:picMkLst>
        </pc:picChg>
        <pc:picChg chg="add del">
          <ac:chgData name="Wojciech Gruca" userId="S::wojciech.gruca@e-sp28.kielce.eu::15922294-86bb-47d6-a6d6-73c23ea0b84d" providerId="AD" clId="Web-{3F1492DF-B16C-4560-9B55-42080F2D6687}" dt="2023-04-04T19:06:25.432" v="76"/>
          <ac:picMkLst>
            <pc:docMk/>
            <pc:sldMk cId="1506363186" sldId="257"/>
            <ac:picMk id="12" creationId="{857EA4F4-7341-A08B-7A35-1C1783098B17}"/>
          </ac:picMkLst>
        </pc:picChg>
        <pc:picChg chg="add mod">
          <ac:chgData name="Wojciech Gruca" userId="S::wojciech.gruca@e-sp28.kielce.eu::15922294-86bb-47d6-a6d6-73c23ea0b84d" providerId="AD" clId="Web-{3F1492DF-B16C-4560-9B55-42080F2D6687}" dt="2023-04-04T19:47:53.565" v="285" actId="14100"/>
          <ac:picMkLst>
            <pc:docMk/>
            <pc:sldMk cId="1506363186" sldId="257"/>
            <ac:picMk id="16" creationId="{E6438777-D541-46FE-33F2-C956E5376EB7}"/>
          </ac:picMkLst>
        </pc:picChg>
      </pc:sldChg>
      <pc:sldChg chg="addSp delSp modSp new mod modTransition setBg addAnim modAnim">
        <pc:chgData name="Wojciech Gruca" userId="S::wojciech.gruca@e-sp28.kielce.eu::15922294-86bb-47d6-a6d6-73c23ea0b84d" providerId="AD" clId="Web-{3F1492DF-B16C-4560-9B55-42080F2D6687}" dt="2023-04-04T19:53:11.326" v="325"/>
        <pc:sldMkLst>
          <pc:docMk/>
          <pc:sldMk cId="3584207236" sldId="258"/>
        </pc:sldMkLst>
        <pc:spChg chg="mod">
          <ac:chgData name="Wojciech Gruca" userId="S::wojciech.gruca@e-sp28.kielce.eu::15922294-86bb-47d6-a6d6-73c23ea0b84d" providerId="AD" clId="Web-{3F1492DF-B16C-4560-9B55-42080F2D6687}" dt="2023-04-04T19:33:50.708" v="225"/>
          <ac:spMkLst>
            <pc:docMk/>
            <pc:sldMk cId="3584207236" sldId="258"/>
            <ac:spMk id="2" creationId="{BACEAFB6-FF64-2324-EB77-D42923D5BFA1}"/>
          </ac:spMkLst>
        </pc:spChg>
        <pc:spChg chg="mod ord">
          <ac:chgData name="Wojciech Gruca" userId="S::wojciech.gruca@e-sp28.kielce.eu::15922294-86bb-47d6-a6d6-73c23ea0b84d" providerId="AD" clId="Web-{3F1492DF-B16C-4560-9B55-42080F2D6687}" dt="2023-04-04T19:33:50.708" v="225"/>
          <ac:spMkLst>
            <pc:docMk/>
            <pc:sldMk cId="3584207236" sldId="258"/>
            <ac:spMk id="3" creationId="{3D66854F-4116-8ABD-BF07-CCB312154020}"/>
          </ac:spMkLst>
        </pc:spChg>
        <pc:spChg chg="add del">
          <ac:chgData name="Wojciech Gruca" userId="S::wojciech.gruca@e-sp28.kielce.eu::15922294-86bb-47d6-a6d6-73c23ea0b84d" providerId="AD" clId="Web-{3F1492DF-B16C-4560-9B55-42080F2D6687}" dt="2023-04-04T19:18:25.769" v="101"/>
          <ac:spMkLst>
            <pc:docMk/>
            <pc:sldMk cId="3584207236" sldId="258"/>
            <ac:spMk id="9" creationId="{B95B9BA8-1D69-4796-85F5-B6D0BD52354B}"/>
          </ac:spMkLst>
        </pc:spChg>
        <pc:spChg chg="add del">
          <ac:chgData name="Wojciech Gruca" userId="S::wojciech.gruca@e-sp28.kielce.eu::15922294-86bb-47d6-a6d6-73c23ea0b84d" providerId="AD" clId="Web-{3F1492DF-B16C-4560-9B55-42080F2D6687}" dt="2023-04-04T19:18:28.285" v="103"/>
          <ac:spMkLst>
            <pc:docMk/>
            <pc:sldMk cId="3584207236" sldId="258"/>
            <ac:spMk id="18" creationId="{B95B9BA8-1D69-4796-85F5-B6D0BD52354B}"/>
          </ac:spMkLst>
        </pc:spChg>
        <pc:spChg chg="add del">
          <ac:chgData name="Wojciech Gruca" userId="S::wojciech.gruca@e-sp28.kielce.eu::15922294-86bb-47d6-a6d6-73c23ea0b84d" providerId="AD" clId="Web-{3F1492DF-B16C-4560-9B55-42080F2D6687}" dt="2023-04-04T19:33:50.708" v="225"/>
          <ac:spMkLst>
            <pc:docMk/>
            <pc:sldMk cId="3584207236" sldId="258"/>
            <ac:spMk id="21" creationId="{B95B9BA8-1D69-4796-85F5-B6D0BD52354B}"/>
          </ac:spMkLst>
        </pc:spChg>
        <pc:spChg chg="add">
          <ac:chgData name="Wojciech Gruca" userId="S::wojciech.gruca@e-sp28.kielce.eu::15922294-86bb-47d6-a6d6-73c23ea0b84d" providerId="AD" clId="Web-{3F1492DF-B16C-4560-9B55-42080F2D6687}" dt="2023-04-04T19:33:50.708" v="225"/>
          <ac:spMkLst>
            <pc:docMk/>
            <pc:sldMk cId="3584207236" sldId="258"/>
            <ac:spMk id="26" creationId="{F13C74B1-5B17-4795-BED0-7140497B445A}"/>
          </ac:spMkLst>
        </pc:spChg>
        <pc:spChg chg="add">
          <ac:chgData name="Wojciech Gruca" userId="S::wojciech.gruca@e-sp28.kielce.eu::15922294-86bb-47d6-a6d6-73c23ea0b84d" providerId="AD" clId="Web-{3F1492DF-B16C-4560-9B55-42080F2D6687}" dt="2023-04-04T19:33:50.708" v="225"/>
          <ac:spMkLst>
            <pc:docMk/>
            <pc:sldMk cId="3584207236" sldId="258"/>
            <ac:spMk id="28" creationId="{D4974D33-8DC5-464E-8C6D-BE58F0669C17}"/>
          </ac:spMkLst>
        </pc:spChg>
        <pc:grpChg chg="add del">
          <ac:chgData name="Wojciech Gruca" userId="S::wojciech.gruca@e-sp28.kielce.eu::15922294-86bb-47d6-a6d6-73c23ea0b84d" providerId="AD" clId="Web-{3F1492DF-B16C-4560-9B55-42080F2D6687}" dt="2023-04-04T19:18:25.769" v="101"/>
          <ac:grpSpMkLst>
            <pc:docMk/>
            <pc:sldMk cId="3584207236" sldId="258"/>
            <ac:grpSpMk id="11" creationId="{0EAC7AFE-68C0-41EB-A1C7-108E60D7C338}"/>
          </ac:grpSpMkLst>
        </pc:grpChg>
        <pc:grpChg chg="add del">
          <ac:chgData name="Wojciech Gruca" userId="S::wojciech.gruca@e-sp28.kielce.eu::15922294-86bb-47d6-a6d6-73c23ea0b84d" providerId="AD" clId="Web-{3F1492DF-B16C-4560-9B55-42080F2D6687}" dt="2023-04-04T19:18:28.285" v="103"/>
          <ac:grpSpMkLst>
            <pc:docMk/>
            <pc:sldMk cId="3584207236" sldId="258"/>
            <ac:grpSpMk id="19" creationId="{D44E3F87-3D58-4B03-86B2-15A5C5B9C964}"/>
          </ac:grpSpMkLst>
        </pc:grpChg>
        <pc:picChg chg="add del mod">
          <ac:chgData name="Wojciech Gruca" userId="S::wojciech.gruca@e-sp28.kielce.eu::15922294-86bb-47d6-a6d6-73c23ea0b84d" providerId="AD" clId="Web-{3F1492DF-B16C-4560-9B55-42080F2D6687}" dt="2023-04-04T19:33:45.739" v="223"/>
          <ac:picMkLst>
            <pc:docMk/>
            <pc:sldMk cId="3584207236" sldId="258"/>
            <ac:picMk id="4" creationId="{C81E8C07-B2D5-03E2-E94A-7DF175F78DE0}"/>
          </ac:picMkLst>
        </pc:picChg>
        <pc:picChg chg="add mod">
          <ac:chgData name="Wojciech Gruca" userId="S::wojciech.gruca@e-sp28.kielce.eu::15922294-86bb-47d6-a6d6-73c23ea0b84d" providerId="AD" clId="Web-{3F1492DF-B16C-4560-9B55-42080F2D6687}" dt="2023-04-04T19:33:50.708" v="225"/>
          <ac:picMkLst>
            <pc:docMk/>
            <pc:sldMk cId="3584207236" sldId="258"/>
            <ac:picMk id="5" creationId="{13DD7BB0-405A-4F80-057B-2388ED8EC519}"/>
          </ac:picMkLst>
        </pc:picChg>
      </pc:sldChg>
      <pc:sldChg chg="addSp delSp modSp new mod modTransition setBg addAnim modAnim setClrOvrMap">
        <pc:chgData name="Wojciech Gruca" userId="S::wojciech.gruca@e-sp28.kielce.eu::15922294-86bb-47d6-a6d6-73c23ea0b84d" providerId="AD" clId="Web-{3F1492DF-B16C-4560-9B55-42080F2D6687}" dt="2023-04-04T19:46:38.500" v="280"/>
        <pc:sldMkLst>
          <pc:docMk/>
          <pc:sldMk cId="619567480" sldId="259"/>
        </pc:sldMkLst>
        <pc:spChg chg="mod">
          <ac:chgData name="Wojciech Gruca" userId="S::wojciech.gruca@e-sp28.kielce.eu::15922294-86bb-47d6-a6d6-73c23ea0b84d" providerId="AD" clId="Web-{3F1492DF-B16C-4560-9B55-42080F2D6687}" dt="2023-04-04T19:33:22.191" v="222"/>
          <ac:spMkLst>
            <pc:docMk/>
            <pc:sldMk cId="619567480" sldId="259"/>
            <ac:spMk id="2" creationId="{89440E13-0D1F-5E1C-96FA-61E3D9635B69}"/>
          </ac:spMkLst>
        </pc:spChg>
        <pc:spChg chg="mod">
          <ac:chgData name="Wojciech Gruca" userId="S::wojciech.gruca@e-sp28.kielce.eu::15922294-86bb-47d6-a6d6-73c23ea0b84d" providerId="AD" clId="Web-{3F1492DF-B16C-4560-9B55-42080F2D6687}" dt="2023-04-04T19:33:22.191" v="222"/>
          <ac:spMkLst>
            <pc:docMk/>
            <pc:sldMk cId="619567480" sldId="259"/>
            <ac:spMk id="3" creationId="{F543A88F-6E7A-5152-26DC-A50A9133CBBA}"/>
          </ac:spMkLst>
        </pc:spChg>
        <pc:spChg chg="add del">
          <ac:chgData name="Wojciech Gruca" userId="S::wojciech.gruca@e-sp28.kielce.eu::15922294-86bb-47d6-a6d6-73c23ea0b84d" providerId="AD" clId="Web-{3F1492DF-B16C-4560-9B55-42080F2D6687}" dt="2023-04-04T19:33:22.191" v="222"/>
          <ac:spMkLst>
            <pc:docMk/>
            <pc:sldMk cId="619567480" sldId="259"/>
            <ac:spMk id="9" creationId="{FB5B0058-AF13-4859-B429-4EDDE2A26F7F}"/>
          </ac:spMkLst>
        </pc:spChg>
        <pc:spChg chg="add del">
          <ac:chgData name="Wojciech Gruca" userId="S::wojciech.gruca@e-sp28.kielce.eu::15922294-86bb-47d6-a6d6-73c23ea0b84d" providerId="AD" clId="Web-{3F1492DF-B16C-4560-9B55-42080F2D6687}" dt="2023-04-04T19:33:22.191" v="222"/>
          <ac:spMkLst>
            <pc:docMk/>
            <pc:sldMk cId="619567480" sldId="259"/>
            <ac:spMk id="11" creationId="{D84C2E9E-0B5D-4B5F-9A1F-70EBDCE39034}"/>
          </ac:spMkLst>
        </pc:spChg>
        <pc:spChg chg="add del">
          <ac:chgData name="Wojciech Gruca" userId="S::wojciech.gruca@e-sp28.kielce.eu::15922294-86bb-47d6-a6d6-73c23ea0b84d" providerId="AD" clId="Web-{3F1492DF-B16C-4560-9B55-42080F2D6687}" dt="2023-04-04T19:33:22.175" v="221"/>
          <ac:spMkLst>
            <pc:docMk/>
            <pc:sldMk cId="619567480" sldId="259"/>
            <ac:spMk id="16" creationId="{71B2258F-86CA-4D4D-8270-BC05FCDEBFB3}"/>
          </ac:spMkLst>
        </pc:spChg>
        <pc:spChg chg="add">
          <ac:chgData name="Wojciech Gruca" userId="S::wojciech.gruca@e-sp28.kielce.eu::15922294-86bb-47d6-a6d6-73c23ea0b84d" providerId="AD" clId="Web-{3F1492DF-B16C-4560-9B55-42080F2D6687}" dt="2023-04-04T19:33:22.191" v="222"/>
          <ac:spMkLst>
            <pc:docMk/>
            <pc:sldMk cId="619567480" sldId="259"/>
            <ac:spMk id="18" creationId="{AB58EF07-17C2-48CF-ABB0-EEF1F17CB8F0}"/>
          </ac:spMkLst>
        </pc:spChg>
        <pc:spChg chg="add">
          <ac:chgData name="Wojciech Gruca" userId="S::wojciech.gruca@e-sp28.kielce.eu::15922294-86bb-47d6-a6d6-73c23ea0b84d" providerId="AD" clId="Web-{3F1492DF-B16C-4560-9B55-42080F2D6687}" dt="2023-04-04T19:33:22.191" v="222"/>
          <ac:spMkLst>
            <pc:docMk/>
            <pc:sldMk cId="619567480" sldId="259"/>
            <ac:spMk id="19" creationId="{0671A8AE-40A1-4631-A6B8-581AFF065482}"/>
          </ac:spMkLst>
        </pc:spChg>
        <pc:spChg chg="add">
          <ac:chgData name="Wojciech Gruca" userId="S::wojciech.gruca@e-sp28.kielce.eu::15922294-86bb-47d6-a6d6-73c23ea0b84d" providerId="AD" clId="Web-{3F1492DF-B16C-4560-9B55-42080F2D6687}" dt="2023-04-04T19:33:22.191" v="222"/>
          <ac:spMkLst>
            <pc:docMk/>
            <pc:sldMk cId="619567480" sldId="259"/>
            <ac:spMk id="20" creationId="{AF2F604E-43BE-4DC3-B983-E071523364F8}"/>
          </ac:spMkLst>
        </pc:spChg>
        <pc:spChg chg="add">
          <ac:chgData name="Wojciech Gruca" userId="S::wojciech.gruca@e-sp28.kielce.eu::15922294-86bb-47d6-a6d6-73c23ea0b84d" providerId="AD" clId="Web-{3F1492DF-B16C-4560-9B55-42080F2D6687}" dt="2023-04-04T19:33:22.191" v="222"/>
          <ac:spMkLst>
            <pc:docMk/>
            <pc:sldMk cId="619567480" sldId="259"/>
            <ac:spMk id="22" creationId="{08C9B587-E65E-4B52-B37C-ABEBB6E87928}"/>
          </ac:spMkLst>
        </pc:spChg>
        <pc:picChg chg="add del mod">
          <ac:chgData name="Wojciech Gruca" userId="S::wojciech.gruca@e-sp28.kielce.eu::15922294-86bb-47d6-a6d6-73c23ea0b84d" providerId="AD" clId="Web-{3F1492DF-B16C-4560-9B55-42080F2D6687}" dt="2023-04-04T19:33:11.003" v="218"/>
          <ac:picMkLst>
            <pc:docMk/>
            <pc:sldMk cId="619567480" sldId="259"/>
            <ac:picMk id="4" creationId="{AC1DDF69-03BF-9EE1-7AE5-9ED72D1DB041}"/>
          </ac:picMkLst>
        </pc:picChg>
        <pc:picChg chg="add mod ord">
          <ac:chgData name="Wojciech Gruca" userId="S::wojciech.gruca@e-sp28.kielce.eu::15922294-86bb-47d6-a6d6-73c23ea0b84d" providerId="AD" clId="Web-{3F1492DF-B16C-4560-9B55-42080F2D6687}" dt="2023-04-04T19:33:22.191" v="222"/>
          <ac:picMkLst>
            <pc:docMk/>
            <pc:sldMk cId="619567480" sldId="259"/>
            <ac:picMk id="5" creationId="{FBE5FBFE-58EB-16C1-3741-624411E6ACE3}"/>
          </ac:picMkLst>
        </pc:picChg>
      </pc:sldChg>
      <pc:sldChg chg="modSp new del ord">
        <pc:chgData name="Wojciech Gruca" userId="S::wojciech.gruca@e-sp28.kielce.eu::15922294-86bb-47d6-a6d6-73c23ea0b84d" providerId="AD" clId="Web-{3F1492DF-B16C-4560-9B55-42080F2D6687}" dt="2023-04-04T19:20:50.353" v="162"/>
        <pc:sldMkLst>
          <pc:docMk/>
          <pc:sldMk cId="3599242970" sldId="259"/>
        </pc:sldMkLst>
        <pc:spChg chg="mod">
          <ac:chgData name="Wojciech Gruca" userId="S::wojciech.gruca@e-sp28.kielce.eu::15922294-86bb-47d6-a6d6-73c23ea0b84d" providerId="AD" clId="Web-{3F1492DF-B16C-4560-9B55-42080F2D6687}" dt="2023-04-04T19:20:33.883" v="160" actId="20577"/>
          <ac:spMkLst>
            <pc:docMk/>
            <pc:sldMk cId="3599242970" sldId="259"/>
            <ac:spMk id="2" creationId="{2333C021-D389-9E11-9434-D64AD4CDDF8B}"/>
          </ac:spMkLst>
        </pc:spChg>
        <pc:spChg chg="mod">
          <ac:chgData name="Wojciech Gruca" userId="S::wojciech.gruca@e-sp28.kielce.eu::15922294-86bb-47d6-a6d6-73c23ea0b84d" providerId="AD" clId="Web-{3F1492DF-B16C-4560-9B55-42080F2D6687}" dt="2023-04-04T19:20:21.930" v="154" actId="20577"/>
          <ac:spMkLst>
            <pc:docMk/>
            <pc:sldMk cId="3599242970" sldId="259"/>
            <ac:spMk id="3" creationId="{0426F638-1F9A-2E03-A5BB-E06BE527BE8B}"/>
          </ac:spMkLst>
        </pc:spChg>
      </pc:sldChg>
      <pc:sldChg chg="addSp delSp modSp new mod ord modTransition setBg setClrOvrMap">
        <pc:chgData name="Wojciech Gruca" userId="S::wojciech.gruca@e-sp28.kielce.eu::15922294-86bb-47d6-a6d6-73c23ea0b84d" providerId="AD" clId="Web-{3F1492DF-B16C-4560-9B55-42080F2D6687}" dt="2023-04-04T19:53:56.031" v="328"/>
        <pc:sldMkLst>
          <pc:docMk/>
          <pc:sldMk cId="3981468609" sldId="260"/>
        </pc:sldMkLst>
        <pc:spChg chg="mod">
          <ac:chgData name="Wojciech Gruca" userId="S::wojciech.gruca@e-sp28.kielce.eu::15922294-86bb-47d6-a6d6-73c23ea0b84d" providerId="AD" clId="Web-{3F1492DF-B16C-4560-9B55-42080F2D6687}" dt="2023-04-04T19:45:16.403" v="271"/>
          <ac:spMkLst>
            <pc:docMk/>
            <pc:sldMk cId="3981468609" sldId="260"/>
            <ac:spMk id="2" creationId="{7A684728-2B13-FA35-9327-D2F63E8D3FCF}"/>
          </ac:spMkLst>
        </pc:spChg>
        <pc:spChg chg="mod">
          <ac:chgData name="Wojciech Gruca" userId="S::wojciech.gruca@e-sp28.kielce.eu::15922294-86bb-47d6-a6d6-73c23ea0b84d" providerId="AD" clId="Web-{3F1492DF-B16C-4560-9B55-42080F2D6687}" dt="2023-04-04T19:52:23.074" v="319" actId="20577"/>
          <ac:spMkLst>
            <pc:docMk/>
            <pc:sldMk cId="3981468609" sldId="260"/>
            <ac:spMk id="3" creationId="{6C6A25CE-DBA8-4406-D14E-9C1E46BD33B1}"/>
          </ac:spMkLst>
        </pc:spChg>
        <pc:spChg chg="add del">
          <ac:chgData name="Wojciech Gruca" userId="S::wojciech.gruca@e-sp28.kielce.eu::15922294-86bb-47d6-a6d6-73c23ea0b84d" providerId="AD" clId="Web-{3F1492DF-B16C-4560-9B55-42080F2D6687}" dt="2023-04-04T19:45:16.403" v="271"/>
          <ac:spMkLst>
            <pc:docMk/>
            <pc:sldMk cId="3981468609" sldId="260"/>
            <ac:spMk id="8" creationId="{B95B9BA8-1D69-4796-85F5-B6D0BD52354B}"/>
          </ac:spMkLst>
        </pc:spChg>
        <pc:spChg chg="add del">
          <ac:chgData name="Wojciech Gruca" userId="S::wojciech.gruca@e-sp28.kielce.eu::15922294-86bb-47d6-a6d6-73c23ea0b84d" providerId="AD" clId="Web-{3F1492DF-B16C-4560-9B55-42080F2D6687}" dt="2023-04-04T19:45:03.856" v="268"/>
          <ac:spMkLst>
            <pc:docMk/>
            <pc:sldMk cId="3981468609" sldId="260"/>
            <ac:spMk id="9" creationId="{9AA72BD9-2C5A-4EDC-931F-5AA08EACA0F3}"/>
          </ac:spMkLst>
        </pc:spChg>
        <pc:spChg chg="add del">
          <ac:chgData name="Wojciech Gruca" userId="S::wojciech.gruca@e-sp28.kielce.eu::15922294-86bb-47d6-a6d6-73c23ea0b84d" providerId="AD" clId="Web-{3F1492DF-B16C-4560-9B55-42080F2D6687}" dt="2023-04-04T19:45:03.856" v="268"/>
          <ac:spMkLst>
            <pc:docMk/>
            <pc:sldMk cId="3981468609" sldId="260"/>
            <ac:spMk id="11" creationId="{DD3981AC-7B61-4947-BCF3-F7AA7FA385B9}"/>
          </ac:spMkLst>
        </pc:spChg>
        <pc:spChg chg="add del">
          <ac:chgData name="Wojciech Gruca" userId="S::wojciech.gruca@e-sp28.kielce.eu::15922294-86bb-47d6-a6d6-73c23ea0b84d" providerId="AD" clId="Web-{3F1492DF-B16C-4560-9B55-42080F2D6687}" dt="2023-04-04T19:45:03.856" v="268"/>
          <ac:spMkLst>
            <pc:docMk/>
            <pc:sldMk cId="3981468609" sldId="260"/>
            <ac:spMk id="13" creationId="{55D4142C-5077-457F-A6AD-3FECFDB39685}"/>
          </ac:spMkLst>
        </pc:spChg>
        <pc:spChg chg="add del">
          <ac:chgData name="Wojciech Gruca" userId="S::wojciech.gruca@e-sp28.kielce.eu::15922294-86bb-47d6-a6d6-73c23ea0b84d" providerId="AD" clId="Web-{3F1492DF-B16C-4560-9B55-42080F2D6687}" dt="2023-04-04T19:45:03.856" v="268"/>
          <ac:spMkLst>
            <pc:docMk/>
            <pc:sldMk cId="3981468609" sldId="260"/>
            <ac:spMk id="15" creationId="{7A5F0580-5EE9-419F-96EE-B6529EF6E7D0}"/>
          </ac:spMkLst>
        </pc:spChg>
        <pc:spChg chg="add">
          <ac:chgData name="Wojciech Gruca" userId="S::wojciech.gruca@e-sp28.kielce.eu::15922294-86bb-47d6-a6d6-73c23ea0b84d" providerId="AD" clId="Web-{3F1492DF-B16C-4560-9B55-42080F2D6687}" dt="2023-04-04T19:45:16.403" v="271"/>
          <ac:spMkLst>
            <pc:docMk/>
            <pc:sldMk cId="3981468609" sldId="260"/>
            <ac:spMk id="29" creationId="{E8A8EAB8-D2FF-444D-B34B-7D32F106AD0E}"/>
          </ac:spMkLst>
        </pc:spChg>
        <pc:grpChg chg="add del">
          <ac:chgData name="Wojciech Gruca" userId="S::wojciech.gruca@e-sp28.kielce.eu::15922294-86bb-47d6-a6d6-73c23ea0b84d" providerId="AD" clId="Web-{3F1492DF-B16C-4560-9B55-42080F2D6687}" dt="2023-04-04T19:45:16.403" v="271"/>
          <ac:grpSpMkLst>
            <pc:docMk/>
            <pc:sldMk cId="3981468609" sldId="260"/>
            <ac:grpSpMk id="10" creationId="{5F892E19-92E7-4BB2-8C3F-DBDFE8D9D324}"/>
          </ac:grpSpMkLst>
        </pc:grpChg>
        <pc:picChg chg="add del">
          <ac:chgData name="Wojciech Gruca" userId="S::wojciech.gruca@e-sp28.kielce.eu::15922294-86bb-47d6-a6d6-73c23ea0b84d" providerId="AD" clId="Web-{3F1492DF-B16C-4560-9B55-42080F2D6687}" dt="2023-04-04T19:45:03.856" v="268"/>
          <ac:picMkLst>
            <pc:docMk/>
            <pc:sldMk cId="3981468609" sldId="260"/>
            <ac:picMk id="5" creationId="{08206CD5-648B-C499-2DB4-CD7DBDDBB511}"/>
          </ac:picMkLst>
        </pc:picChg>
        <pc:picChg chg="add">
          <ac:chgData name="Wojciech Gruca" userId="S::wojciech.gruca@e-sp28.kielce.eu::15922294-86bb-47d6-a6d6-73c23ea0b84d" providerId="AD" clId="Web-{3F1492DF-B16C-4560-9B55-42080F2D6687}" dt="2023-04-04T19:45:16.403" v="271"/>
          <ac:picMkLst>
            <pc:docMk/>
            <pc:sldMk cId="3981468609" sldId="260"/>
            <ac:picMk id="25" creationId="{6D1BEF25-70FF-D2E2-FCB3-F92591859824}"/>
          </ac:picMkLst>
        </pc:picChg>
        <pc:cxnChg chg="add">
          <ac:chgData name="Wojciech Gruca" userId="S::wojciech.gruca@e-sp28.kielce.eu::15922294-86bb-47d6-a6d6-73c23ea0b84d" providerId="AD" clId="Web-{3F1492DF-B16C-4560-9B55-42080F2D6687}" dt="2023-04-04T19:45:16.403" v="271"/>
          <ac:cxnSpMkLst>
            <pc:docMk/>
            <pc:sldMk cId="3981468609" sldId="260"/>
            <ac:cxnSpMk id="31" creationId="{EEA38897-7BA3-4408-8083-3235339C4A60}"/>
          </ac:cxnSpMkLst>
        </pc:cxnChg>
        <pc:cxnChg chg="add">
          <ac:chgData name="Wojciech Gruca" userId="S::wojciech.gruca@e-sp28.kielce.eu::15922294-86bb-47d6-a6d6-73c23ea0b84d" providerId="AD" clId="Web-{3F1492DF-B16C-4560-9B55-42080F2D6687}" dt="2023-04-04T19:45:16.403" v="271"/>
          <ac:cxnSpMkLst>
            <pc:docMk/>
            <pc:sldMk cId="3981468609" sldId="260"/>
            <ac:cxnSpMk id="33" creationId="{F11AD06B-AB20-4097-8606-5DA00DBACE88}"/>
          </ac:cxnSpMkLst>
        </pc:cxnChg>
      </pc:sldChg>
      <pc:sldChg chg="addSp modSp new mod modTransition setBg addAnim modAnim setClrOvrMap">
        <pc:chgData name="Wojciech Gruca" userId="S::wojciech.gruca@e-sp28.kielce.eu::15922294-86bb-47d6-a6d6-73c23ea0b84d" providerId="AD" clId="Web-{3F1492DF-B16C-4560-9B55-42080F2D6687}" dt="2023-04-04T19:53:24.686" v="326"/>
        <pc:sldMkLst>
          <pc:docMk/>
          <pc:sldMk cId="3841461391" sldId="261"/>
        </pc:sldMkLst>
        <pc:spChg chg="mod">
          <ac:chgData name="Wojciech Gruca" userId="S::wojciech.gruca@e-sp28.kielce.eu::15922294-86bb-47d6-a6d6-73c23ea0b84d" providerId="AD" clId="Web-{3F1492DF-B16C-4560-9B55-42080F2D6687}" dt="2023-04-04T19:34:31.006" v="227"/>
          <ac:spMkLst>
            <pc:docMk/>
            <pc:sldMk cId="3841461391" sldId="261"/>
            <ac:spMk id="2" creationId="{497DB70D-D02E-2BD0-48BE-3A77598C6E33}"/>
          </ac:spMkLst>
        </pc:spChg>
        <pc:spChg chg="mod">
          <ac:chgData name="Wojciech Gruca" userId="S::wojciech.gruca@e-sp28.kielce.eu::15922294-86bb-47d6-a6d6-73c23ea0b84d" providerId="AD" clId="Web-{3F1492DF-B16C-4560-9B55-42080F2D6687}" dt="2023-04-04T19:34:31.006" v="227"/>
          <ac:spMkLst>
            <pc:docMk/>
            <pc:sldMk cId="3841461391" sldId="261"/>
            <ac:spMk id="3" creationId="{C6384A4E-239E-7FB7-9838-1BA327C44E96}"/>
          </ac:spMkLst>
        </pc:spChg>
        <pc:spChg chg="add">
          <ac:chgData name="Wojciech Gruca" userId="S::wojciech.gruca@e-sp28.kielce.eu::15922294-86bb-47d6-a6d6-73c23ea0b84d" providerId="AD" clId="Web-{3F1492DF-B16C-4560-9B55-42080F2D6687}" dt="2023-04-04T19:34:31.006" v="227"/>
          <ac:spMkLst>
            <pc:docMk/>
            <pc:sldMk cId="3841461391" sldId="261"/>
            <ac:spMk id="9" creationId="{9228552E-C8B1-4A80-8448-0787CE0FC704}"/>
          </ac:spMkLst>
        </pc:spChg>
        <pc:picChg chg="add mod ord">
          <ac:chgData name="Wojciech Gruca" userId="S::wojciech.gruca@e-sp28.kielce.eu::15922294-86bb-47d6-a6d6-73c23ea0b84d" providerId="AD" clId="Web-{3F1492DF-B16C-4560-9B55-42080F2D6687}" dt="2023-04-04T19:34:31.006" v="227"/>
          <ac:picMkLst>
            <pc:docMk/>
            <pc:sldMk cId="3841461391" sldId="261"/>
            <ac:picMk id="4" creationId="{FAD51D48-87B9-3529-A46C-32D87A2868E5}"/>
          </ac:picMkLst>
        </pc:picChg>
      </pc:sldChg>
      <pc:sldChg chg="addSp modSp new mod modTransition setBg addAnim modAnim setClrOvrMap">
        <pc:chgData name="Wojciech Gruca" userId="S::wojciech.gruca@e-sp28.kielce.eu::15922294-86bb-47d6-a6d6-73c23ea0b84d" providerId="AD" clId="Web-{3F1492DF-B16C-4560-9B55-42080F2D6687}" dt="2023-04-04T19:50:35.039" v="304"/>
        <pc:sldMkLst>
          <pc:docMk/>
          <pc:sldMk cId="3173166771" sldId="262"/>
        </pc:sldMkLst>
        <pc:spChg chg="mod">
          <ac:chgData name="Wojciech Gruca" userId="S::wojciech.gruca@e-sp28.kielce.eu::15922294-86bb-47d6-a6d6-73c23ea0b84d" providerId="AD" clId="Web-{3F1492DF-B16C-4560-9B55-42080F2D6687}" dt="2023-04-04T19:43:23.587" v="251"/>
          <ac:spMkLst>
            <pc:docMk/>
            <pc:sldMk cId="3173166771" sldId="262"/>
            <ac:spMk id="2" creationId="{53493DC3-824B-8AC7-6508-D9CD9B9D5777}"/>
          </ac:spMkLst>
        </pc:spChg>
        <pc:spChg chg="mod">
          <ac:chgData name="Wojciech Gruca" userId="S::wojciech.gruca@e-sp28.kielce.eu::15922294-86bb-47d6-a6d6-73c23ea0b84d" providerId="AD" clId="Web-{3F1492DF-B16C-4560-9B55-42080F2D6687}" dt="2023-04-04T19:43:23.587" v="251"/>
          <ac:spMkLst>
            <pc:docMk/>
            <pc:sldMk cId="3173166771" sldId="262"/>
            <ac:spMk id="3" creationId="{B86678C0-2BEB-39CA-B2E1-B386C1041D53}"/>
          </ac:spMkLst>
        </pc:spChg>
        <pc:spChg chg="add">
          <ac:chgData name="Wojciech Gruca" userId="S::wojciech.gruca@e-sp28.kielce.eu::15922294-86bb-47d6-a6d6-73c23ea0b84d" providerId="AD" clId="Web-{3F1492DF-B16C-4560-9B55-42080F2D6687}" dt="2023-04-04T19:43:23.587" v="251"/>
          <ac:spMkLst>
            <pc:docMk/>
            <pc:sldMk cId="3173166771" sldId="262"/>
            <ac:spMk id="9" creationId="{9AA72BD9-2C5A-4EDC-931F-5AA08EACA0F3}"/>
          </ac:spMkLst>
        </pc:spChg>
        <pc:spChg chg="add">
          <ac:chgData name="Wojciech Gruca" userId="S::wojciech.gruca@e-sp28.kielce.eu::15922294-86bb-47d6-a6d6-73c23ea0b84d" providerId="AD" clId="Web-{3F1492DF-B16C-4560-9B55-42080F2D6687}" dt="2023-04-04T19:43:23.587" v="251"/>
          <ac:spMkLst>
            <pc:docMk/>
            <pc:sldMk cId="3173166771" sldId="262"/>
            <ac:spMk id="11" creationId="{DD3981AC-7B61-4947-BCF3-F7AA7FA385B9}"/>
          </ac:spMkLst>
        </pc:spChg>
        <pc:spChg chg="add">
          <ac:chgData name="Wojciech Gruca" userId="S::wojciech.gruca@e-sp28.kielce.eu::15922294-86bb-47d6-a6d6-73c23ea0b84d" providerId="AD" clId="Web-{3F1492DF-B16C-4560-9B55-42080F2D6687}" dt="2023-04-04T19:43:23.587" v="251"/>
          <ac:spMkLst>
            <pc:docMk/>
            <pc:sldMk cId="3173166771" sldId="262"/>
            <ac:spMk id="13" creationId="{55D4142C-5077-457F-A6AD-3FECFDB39685}"/>
          </ac:spMkLst>
        </pc:spChg>
        <pc:spChg chg="add">
          <ac:chgData name="Wojciech Gruca" userId="S::wojciech.gruca@e-sp28.kielce.eu::15922294-86bb-47d6-a6d6-73c23ea0b84d" providerId="AD" clId="Web-{3F1492DF-B16C-4560-9B55-42080F2D6687}" dt="2023-04-04T19:43:23.587" v="251"/>
          <ac:spMkLst>
            <pc:docMk/>
            <pc:sldMk cId="3173166771" sldId="262"/>
            <ac:spMk id="15" creationId="{7A5F0580-5EE9-419F-96EE-B6529EF6E7D0}"/>
          </ac:spMkLst>
        </pc:spChg>
        <pc:picChg chg="add mod ord">
          <ac:chgData name="Wojciech Gruca" userId="S::wojciech.gruca@e-sp28.kielce.eu::15922294-86bb-47d6-a6d6-73c23ea0b84d" providerId="AD" clId="Web-{3F1492DF-B16C-4560-9B55-42080F2D6687}" dt="2023-04-04T19:43:23.587" v="251"/>
          <ac:picMkLst>
            <pc:docMk/>
            <pc:sldMk cId="3173166771" sldId="262"/>
            <ac:picMk id="4" creationId="{4DC3CF59-DEE0-FA5D-23D3-1A853E024CD4}"/>
          </ac:picMkLst>
        </pc:picChg>
      </pc:sldChg>
      <pc:sldChg chg="addSp modSp new mod ord modTransition setBg addAnim">
        <pc:chgData name="Wojciech Gruca" userId="S::wojciech.gruca@e-sp28.kielce.eu::15922294-86bb-47d6-a6d6-73c23ea0b84d" providerId="AD" clId="Web-{3F1492DF-B16C-4560-9B55-42080F2D6687}" dt="2023-04-04T19:53:45.686" v="327"/>
        <pc:sldMkLst>
          <pc:docMk/>
          <pc:sldMk cId="623966678" sldId="263"/>
        </pc:sldMkLst>
        <pc:spChg chg="mod">
          <ac:chgData name="Wojciech Gruca" userId="S::wojciech.gruca@e-sp28.kielce.eu::15922294-86bb-47d6-a6d6-73c23ea0b84d" providerId="AD" clId="Web-{3F1492DF-B16C-4560-9B55-42080F2D6687}" dt="2023-04-04T19:52:42.278" v="323" actId="20577"/>
          <ac:spMkLst>
            <pc:docMk/>
            <pc:sldMk cId="623966678" sldId="263"/>
            <ac:spMk id="2" creationId="{61110603-5C78-EBC5-A8FE-4360F26E4287}"/>
          </ac:spMkLst>
        </pc:spChg>
        <pc:spChg chg="mod">
          <ac:chgData name="Wojciech Gruca" userId="S::wojciech.gruca@e-sp28.kielce.eu::15922294-86bb-47d6-a6d6-73c23ea0b84d" providerId="AD" clId="Web-{3F1492DF-B16C-4560-9B55-42080F2D6687}" dt="2023-04-04T19:52:38.497" v="321"/>
          <ac:spMkLst>
            <pc:docMk/>
            <pc:sldMk cId="623966678" sldId="263"/>
            <ac:spMk id="3" creationId="{C3CA5F77-EF5D-E04E-AC75-D589288A7AE7}"/>
          </ac:spMkLst>
        </pc:spChg>
        <pc:spChg chg="add">
          <ac:chgData name="Wojciech Gruca" userId="S::wojciech.gruca@e-sp28.kielce.eu::15922294-86bb-47d6-a6d6-73c23ea0b84d" providerId="AD" clId="Web-{3F1492DF-B16C-4560-9B55-42080F2D6687}" dt="2023-04-04T19:52:38.497" v="321"/>
          <ac:spMkLst>
            <pc:docMk/>
            <pc:sldMk cId="623966678" sldId="263"/>
            <ac:spMk id="9" creationId="{C1DD1A8A-57D5-4A81-AD04-532B043C5611}"/>
          </ac:spMkLst>
        </pc:spChg>
        <pc:spChg chg="add">
          <ac:chgData name="Wojciech Gruca" userId="S::wojciech.gruca@e-sp28.kielce.eu::15922294-86bb-47d6-a6d6-73c23ea0b84d" providerId="AD" clId="Web-{3F1492DF-B16C-4560-9B55-42080F2D6687}" dt="2023-04-04T19:52:38.497" v="321"/>
          <ac:spMkLst>
            <pc:docMk/>
            <pc:sldMk cId="623966678" sldId="263"/>
            <ac:spMk id="11" creationId="{007891EC-4501-44ED-A8C8-B11B6DB767AB}"/>
          </ac:spMkLst>
        </pc:spChg>
        <pc:picChg chg="add mod ord">
          <ac:chgData name="Wojciech Gruca" userId="S::wojciech.gruca@e-sp28.kielce.eu::15922294-86bb-47d6-a6d6-73c23ea0b84d" providerId="AD" clId="Web-{3F1492DF-B16C-4560-9B55-42080F2D6687}" dt="2023-04-04T19:52:38.497" v="321"/>
          <ac:picMkLst>
            <pc:docMk/>
            <pc:sldMk cId="623966678" sldId="263"/>
            <ac:picMk id="4" creationId="{B86C3A8D-1B54-318A-83BE-327D8E6CC6E9}"/>
          </ac:picMkLst>
        </pc:picChg>
      </pc:sldChg>
      <pc:sldChg chg="new del">
        <pc:chgData name="Wojciech Gruca" userId="S::wojciech.gruca@e-sp28.kielce.eu::15922294-86bb-47d6-a6d6-73c23ea0b84d" providerId="AD" clId="Web-{3F1492DF-B16C-4560-9B55-42080F2D6687}" dt="2023-04-04T19:51:04.228" v="307"/>
        <pc:sldMkLst>
          <pc:docMk/>
          <pc:sldMk cId="1907280528" sldId="263"/>
        </pc:sldMkLst>
      </pc:sldChg>
    </pc:docChg>
  </pc:docChgLst>
  <pc:docChgLst>
    <pc:chgData name="Wojciech Gruca" userId="S::wojciech.gruca@e-sp28.kielce.eu::15922294-86bb-47d6-a6d6-73c23ea0b84d" providerId="AD" clId="Web-{621C42FB-147C-EB06-6EC4-61351F909141}"/>
    <pc:docChg chg="modSld">
      <pc:chgData name="Wojciech Gruca" userId="S::wojciech.gruca@e-sp28.kielce.eu::15922294-86bb-47d6-a6d6-73c23ea0b84d" providerId="AD" clId="Web-{621C42FB-147C-EB06-6EC4-61351F909141}" dt="2023-04-10T15:31:42.469" v="29"/>
      <pc:docMkLst>
        <pc:docMk/>
      </pc:docMkLst>
      <pc:sldChg chg="addSp delSp modSp">
        <pc:chgData name="Wojciech Gruca" userId="S::wojciech.gruca@e-sp28.kielce.eu::15922294-86bb-47d6-a6d6-73c23ea0b84d" providerId="AD" clId="Web-{621C42FB-147C-EB06-6EC4-61351F909141}" dt="2023-04-10T15:31:42.469" v="29"/>
        <pc:sldMkLst>
          <pc:docMk/>
          <pc:sldMk cId="3981468609" sldId="260"/>
        </pc:sldMkLst>
        <pc:spChg chg="mod">
          <ac:chgData name="Wojciech Gruca" userId="S::wojciech.gruca@e-sp28.kielce.eu::15922294-86bb-47d6-a6d6-73c23ea0b84d" providerId="AD" clId="Web-{621C42FB-147C-EB06-6EC4-61351F909141}" dt="2023-04-10T15:31:42.469" v="29"/>
          <ac:spMkLst>
            <pc:docMk/>
            <pc:sldMk cId="3981468609" sldId="260"/>
            <ac:spMk id="2" creationId="{7A684728-2B13-FA35-9327-D2F63E8D3FCF}"/>
          </ac:spMkLst>
        </pc:spChg>
        <pc:spChg chg="mod">
          <ac:chgData name="Wojciech Gruca" userId="S::wojciech.gruca@e-sp28.kielce.eu::15922294-86bb-47d6-a6d6-73c23ea0b84d" providerId="AD" clId="Web-{621C42FB-147C-EB06-6EC4-61351F909141}" dt="2023-04-10T15:31:42.469" v="29"/>
          <ac:spMkLst>
            <pc:docMk/>
            <pc:sldMk cId="3981468609" sldId="260"/>
            <ac:spMk id="3" creationId="{6C6A25CE-DBA8-4406-D14E-9C1E46BD33B1}"/>
          </ac:spMkLst>
        </pc:spChg>
        <pc:spChg chg="add del">
          <ac:chgData name="Wojciech Gruca" userId="S::wojciech.gruca@e-sp28.kielce.eu::15922294-86bb-47d6-a6d6-73c23ea0b84d" providerId="AD" clId="Web-{621C42FB-147C-EB06-6EC4-61351F909141}" dt="2023-04-10T15:31:42.469" v="29"/>
          <ac:spMkLst>
            <pc:docMk/>
            <pc:sldMk cId="3981468609" sldId="260"/>
            <ac:spMk id="29" creationId="{E8A8EAB8-D2FF-444D-B34B-7D32F106AD0E}"/>
          </ac:spMkLst>
        </pc:spChg>
        <pc:spChg chg="add del">
          <ac:chgData name="Wojciech Gruca" userId="S::wojciech.gruca@e-sp28.kielce.eu::15922294-86bb-47d6-a6d6-73c23ea0b84d" providerId="AD" clId="Web-{621C42FB-147C-EB06-6EC4-61351F909141}" dt="2023-04-10T15:30:51.544" v="26"/>
          <ac:spMkLst>
            <pc:docMk/>
            <pc:sldMk cId="3981468609" sldId="260"/>
            <ac:spMk id="38" creationId="{362810D9-2C5A-477D-949C-C191895477F3}"/>
          </ac:spMkLst>
        </pc:spChg>
        <pc:spChg chg="add del">
          <ac:chgData name="Wojciech Gruca" userId="S::wojciech.gruca@e-sp28.kielce.eu::15922294-86bb-47d6-a6d6-73c23ea0b84d" providerId="AD" clId="Web-{621C42FB-147C-EB06-6EC4-61351F909141}" dt="2023-04-10T15:30:51.544" v="26"/>
          <ac:spMkLst>
            <pc:docMk/>
            <pc:sldMk cId="3981468609" sldId="260"/>
            <ac:spMk id="40" creationId="{081E4A58-353D-44AE-B2FC-2A74E2E400F7}"/>
          </ac:spMkLst>
        </pc:spChg>
        <pc:spChg chg="add del">
          <ac:chgData name="Wojciech Gruca" userId="S::wojciech.gruca@e-sp28.kielce.eu::15922294-86bb-47d6-a6d6-73c23ea0b84d" providerId="AD" clId="Web-{621C42FB-147C-EB06-6EC4-61351F909141}" dt="2023-04-10T15:31:42.453" v="28"/>
          <ac:spMkLst>
            <pc:docMk/>
            <pc:sldMk cId="3981468609" sldId="260"/>
            <ac:spMk id="42" creationId="{9A0D773F-7A7D-4DBB-9DEA-86BB8B8F4BC8}"/>
          </ac:spMkLst>
        </pc:spChg>
        <pc:spChg chg="add del">
          <ac:chgData name="Wojciech Gruca" userId="S::wojciech.gruca@e-sp28.kielce.eu::15922294-86bb-47d6-a6d6-73c23ea0b84d" providerId="AD" clId="Web-{621C42FB-147C-EB06-6EC4-61351F909141}" dt="2023-04-10T15:31:42.453" v="28"/>
          <ac:spMkLst>
            <pc:docMk/>
            <pc:sldMk cId="3981468609" sldId="260"/>
            <ac:spMk id="43" creationId="{7FF47CB7-972F-479F-A36D-9E72D26EC8DA}"/>
          </ac:spMkLst>
        </pc:spChg>
        <pc:spChg chg="add del">
          <ac:chgData name="Wojciech Gruca" userId="S::wojciech.gruca@e-sp28.kielce.eu::15922294-86bb-47d6-a6d6-73c23ea0b84d" providerId="AD" clId="Web-{621C42FB-147C-EB06-6EC4-61351F909141}" dt="2023-04-10T15:31:42.453" v="28"/>
          <ac:spMkLst>
            <pc:docMk/>
            <pc:sldMk cId="3981468609" sldId="260"/>
            <ac:spMk id="44" creationId="{0D153B68-5844-490D-8E67-F616D6D721CA}"/>
          </ac:spMkLst>
        </pc:spChg>
        <pc:spChg chg="add">
          <ac:chgData name="Wojciech Gruca" userId="S::wojciech.gruca@e-sp28.kielce.eu::15922294-86bb-47d6-a6d6-73c23ea0b84d" providerId="AD" clId="Web-{621C42FB-147C-EB06-6EC4-61351F909141}" dt="2023-04-10T15:31:42.469" v="29"/>
          <ac:spMkLst>
            <pc:docMk/>
            <pc:sldMk cId="3981468609" sldId="260"/>
            <ac:spMk id="46" creationId="{362810D9-2C5A-477D-949C-C191895477F3}"/>
          </ac:spMkLst>
        </pc:spChg>
        <pc:spChg chg="add">
          <ac:chgData name="Wojciech Gruca" userId="S::wojciech.gruca@e-sp28.kielce.eu::15922294-86bb-47d6-a6d6-73c23ea0b84d" providerId="AD" clId="Web-{621C42FB-147C-EB06-6EC4-61351F909141}" dt="2023-04-10T15:31:42.469" v="29"/>
          <ac:spMkLst>
            <pc:docMk/>
            <pc:sldMk cId="3981468609" sldId="260"/>
            <ac:spMk id="47" creationId="{081E4A58-353D-44AE-B2FC-2A74E2E400F7}"/>
          </ac:spMkLst>
        </pc:spChg>
        <pc:picChg chg="mod ord">
          <ac:chgData name="Wojciech Gruca" userId="S::wojciech.gruca@e-sp28.kielce.eu::15922294-86bb-47d6-a6d6-73c23ea0b84d" providerId="AD" clId="Web-{621C42FB-147C-EB06-6EC4-61351F909141}" dt="2023-04-10T15:31:42.469" v="29"/>
          <ac:picMkLst>
            <pc:docMk/>
            <pc:sldMk cId="3981468609" sldId="260"/>
            <ac:picMk id="25" creationId="{6D1BEF25-70FF-D2E2-FCB3-F92591859824}"/>
          </ac:picMkLst>
        </pc:picChg>
        <pc:cxnChg chg="add del">
          <ac:chgData name="Wojciech Gruca" userId="S::wojciech.gruca@e-sp28.kielce.eu::15922294-86bb-47d6-a6d6-73c23ea0b84d" providerId="AD" clId="Web-{621C42FB-147C-EB06-6EC4-61351F909141}" dt="2023-04-10T15:31:42.469" v="29"/>
          <ac:cxnSpMkLst>
            <pc:docMk/>
            <pc:sldMk cId="3981468609" sldId="260"/>
            <ac:cxnSpMk id="31" creationId="{EEA38897-7BA3-4408-8083-3235339C4A60}"/>
          </ac:cxnSpMkLst>
        </pc:cxnChg>
        <pc:cxnChg chg="add del">
          <ac:chgData name="Wojciech Gruca" userId="S::wojciech.gruca@e-sp28.kielce.eu::15922294-86bb-47d6-a6d6-73c23ea0b84d" providerId="AD" clId="Web-{621C42FB-147C-EB06-6EC4-61351F909141}" dt="2023-04-10T15:31:42.469" v="29"/>
          <ac:cxnSpMkLst>
            <pc:docMk/>
            <pc:sldMk cId="3981468609" sldId="260"/>
            <ac:cxnSpMk id="33" creationId="{F11AD06B-AB20-4097-8606-5DA00DBACE88}"/>
          </ac:cxnSpMkLst>
        </pc:cxnChg>
      </pc:sldChg>
      <pc:sldChg chg="modSp">
        <pc:chgData name="Wojciech Gruca" userId="S::wojciech.gruca@e-sp28.kielce.eu::15922294-86bb-47d6-a6d6-73c23ea0b84d" providerId="AD" clId="Web-{621C42FB-147C-EB06-6EC4-61351F909141}" dt="2023-04-10T15:12:16.996" v="5" actId="20577"/>
        <pc:sldMkLst>
          <pc:docMk/>
          <pc:sldMk cId="3173166771" sldId="262"/>
        </pc:sldMkLst>
        <pc:spChg chg="mod">
          <ac:chgData name="Wojciech Gruca" userId="S::wojciech.gruca@e-sp28.kielce.eu::15922294-86bb-47d6-a6d6-73c23ea0b84d" providerId="AD" clId="Web-{621C42FB-147C-EB06-6EC4-61351F909141}" dt="2023-04-10T15:12:16.996" v="5" actId="20577"/>
          <ac:spMkLst>
            <pc:docMk/>
            <pc:sldMk cId="3173166771" sldId="262"/>
            <ac:spMk id="3" creationId="{B86678C0-2BEB-39CA-B2E1-B386C1041D53}"/>
          </ac:spMkLst>
        </pc:spChg>
      </pc:sldChg>
    </pc:docChg>
  </pc:docChgLst>
  <pc:docChgLst>
    <pc:chgData name="Wojciech Gruca" userId="S::wojciech.gruca@e-sp28.kielce.eu::15922294-86bb-47d6-a6d6-73c23ea0b84d" providerId="AD" clId="Web-{6F53284B-C5BD-C5A7-9F7A-D2453EE5AB8C}"/>
    <pc:docChg chg="addSld delSld modSld sldOrd">
      <pc:chgData name="Wojciech Gruca" userId="S::wojciech.gruca@e-sp28.kielce.eu::15922294-86bb-47d6-a6d6-73c23ea0b84d" providerId="AD" clId="Web-{6F53284B-C5BD-C5A7-9F7A-D2453EE5AB8C}" dt="2023-04-11T08:48:22.896" v="49" actId="1076"/>
      <pc:docMkLst>
        <pc:docMk/>
      </pc:docMkLst>
      <pc:sldChg chg="delSp modSp del">
        <pc:chgData name="Wojciech Gruca" userId="S::wojciech.gruca@e-sp28.kielce.eu::15922294-86bb-47d6-a6d6-73c23ea0b84d" providerId="AD" clId="Web-{6F53284B-C5BD-C5A7-9F7A-D2453EE5AB8C}" dt="2023-04-11T08:34:03.121" v="28"/>
        <pc:sldMkLst>
          <pc:docMk/>
          <pc:sldMk cId="619567480" sldId="259"/>
        </pc:sldMkLst>
        <pc:spChg chg="mod">
          <ac:chgData name="Wojciech Gruca" userId="S::wojciech.gruca@e-sp28.kielce.eu::15922294-86bb-47d6-a6d6-73c23ea0b84d" providerId="AD" clId="Web-{6F53284B-C5BD-C5A7-9F7A-D2453EE5AB8C}" dt="2023-04-11T08:33:36.136" v="26" actId="1076"/>
          <ac:spMkLst>
            <pc:docMk/>
            <pc:sldMk cId="619567480" sldId="259"/>
            <ac:spMk id="2" creationId="{89440E13-0D1F-5E1C-96FA-61E3D9635B69}"/>
          </ac:spMkLst>
        </pc:spChg>
        <pc:picChg chg="del mod">
          <ac:chgData name="Wojciech Gruca" userId="S::wojciech.gruca@e-sp28.kielce.eu::15922294-86bb-47d6-a6d6-73c23ea0b84d" providerId="AD" clId="Web-{6F53284B-C5BD-C5A7-9F7A-D2453EE5AB8C}" dt="2023-04-11T08:33:51.058" v="27"/>
          <ac:picMkLst>
            <pc:docMk/>
            <pc:sldMk cId="619567480" sldId="259"/>
            <ac:picMk id="5" creationId="{FBE5FBFE-58EB-16C1-3741-624411E6ACE3}"/>
          </ac:picMkLst>
        </pc:picChg>
      </pc:sldChg>
      <pc:sldChg chg="addSp modSp new mod ord setBg addAnim setClrOvrMap">
        <pc:chgData name="Wojciech Gruca" userId="S::wojciech.gruca@e-sp28.kielce.eu::15922294-86bb-47d6-a6d6-73c23ea0b84d" providerId="AD" clId="Web-{6F53284B-C5BD-C5A7-9F7A-D2453EE5AB8C}" dt="2023-04-11T08:36:25.484" v="43"/>
        <pc:sldMkLst>
          <pc:docMk/>
          <pc:sldMk cId="559600588" sldId="264"/>
        </pc:sldMkLst>
        <pc:spChg chg="mod">
          <ac:chgData name="Wojciech Gruca" userId="S::wojciech.gruca@e-sp28.kielce.eu::15922294-86bb-47d6-a6d6-73c23ea0b84d" providerId="AD" clId="Web-{6F53284B-C5BD-C5A7-9F7A-D2453EE5AB8C}" dt="2023-04-11T08:36:25.484" v="41"/>
          <ac:spMkLst>
            <pc:docMk/>
            <pc:sldMk cId="559600588" sldId="264"/>
            <ac:spMk id="2" creationId="{1E77C897-8B12-B84C-7B2E-ACCA42DEC1F0}"/>
          </ac:spMkLst>
        </pc:spChg>
        <pc:spChg chg="mod">
          <ac:chgData name="Wojciech Gruca" userId="S::wojciech.gruca@e-sp28.kielce.eu::15922294-86bb-47d6-a6d6-73c23ea0b84d" providerId="AD" clId="Web-{6F53284B-C5BD-C5A7-9F7A-D2453EE5AB8C}" dt="2023-04-11T08:36:25.484" v="41"/>
          <ac:spMkLst>
            <pc:docMk/>
            <pc:sldMk cId="559600588" sldId="264"/>
            <ac:spMk id="3" creationId="{534062A7-7C51-0DB1-086B-B6D2E6518732}"/>
          </ac:spMkLst>
        </pc:spChg>
        <pc:spChg chg="add">
          <ac:chgData name="Wojciech Gruca" userId="S::wojciech.gruca@e-sp28.kielce.eu::15922294-86bb-47d6-a6d6-73c23ea0b84d" providerId="AD" clId="Web-{6F53284B-C5BD-C5A7-9F7A-D2453EE5AB8C}" dt="2023-04-11T08:36:25.484" v="41"/>
          <ac:spMkLst>
            <pc:docMk/>
            <pc:sldMk cId="559600588" sldId="264"/>
            <ac:spMk id="9" creationId="{71B2258F-86CA-4D4D-8270-BC05FCDEBFB3}"/>
          </ac:spMkLst>
        </pc:spChg>
        <pc:picChg chg="add mod ord">
          <ac:chgData name="Wojciech Gruca" userId="S::wojciech.gruca@e-sp28.kielce.eu::15922294-86bb-47d6-a6d6-73c23ea0b84d" providerId="AD" clId="Web-{6F53284B-C5BD-C5A7-9F7A-D2453EE5AB8C}" dt="2023-04-11T08:36:25.484" v="41"/>
          <ac:picMkLst>
            <pc:docMk/>
            <pc:sldMk cId="559600588" sldId="264"/>
            <ac:picMk id="4" creationId="{A051567E-EFFA-6A05-EBA4-2AE1E3F1E2A9}"/>
          </ac:picMkLst>
        </pc:picChg>
      </pc:sldChg>
      <pc:sldChg chg="new del">
        <pc:chgData name="Wojciech Gruca" userId="S::wojciech.gruca@e-sp28.kielce.eu::15922294-86bb-47d6-a6d6-73c23ea0b84d" providerId="AD" clId="Web-{6F53284B-C5BD-C5A7-9F7A-D2453EE5AB8C}" dt="2023-04-11T08:34:08.746" v="30"/>
        <pc:sldMkLst>
          <pc:docMk/>
          <pc:sldMk cId="3880183888" sldId="264"/>
        </pc:sldMkLst>
      </pc:sldChg>
      <pc:sldChg chg="addSp modSp new ord">
        <pc:chgData name="Wojciech Gruca" userId="S::wojciech.gruca@e-sp28.kielce.eu::15922294-86bb-47d6-a6d6-73c23ea0b84d" providerId="AD" clId="Web-{6F53284B-C5BD-C5A7-9F7A-D2453EE5AB8C}" dt="2023-04-11T08:48:22.896" v="49" actId="1076"/>
        <pc:sldMkLst>
          <pc:docMk/>
          <pc:sldMk cId="1166862239" sldId="265"/>
        </pc:sldMkLst>
        <pc:spChg chg="mod">
          <ac:chgData name="Wojciech Gruca" userId="S::wojciech.gruca@e-sp28.kielce.eu::15922294-86bb-47d6-a6d6-73c23ea0b84d" providerId="AD" clId="Web-{6F53284B-C5BD-C5A7-9F7A-D2453EE5AB8C}" dt="2023-04-11T08:40:42.054" v="46"/>
          <ac:spMkLst>
            <pc:docMk/>
            <pc:sldMk cId="1166862239" sldId="265"/>
            <ac:spMk id="2" creationId="{BF1ED77B-9ED9-9B2C-BE3A-93DC39055443}"/>
          </ac:spMkLst>
        </pc:spChg>
        <pc:spChg chg="mod">
          <ac:chgData name="Wojciech Gruca" userId="S::wojciech.gruca@e-sp28.kielce.eu::15922294-86bb-47d6-a6d6-73c23ea0b84d" providerId="AD" clId="Web-{6F53284B-C5BD-C5A7-9F7A-D2453EE5AB8C}" dt="2023-04-11T08:46:47.519" v="47"/>
          <ac:spMkLst>
            <pc:docMk/>
            <pc:sldMk cId="1166862239" sldId="265"/>
            <ac:spMk id="3" creationId="{8803E3EC-2DC4-7C7B-D8F1-763DD55BA901}"/>
          </ac:spMkLst>
        </pc:spChg>
        <pc:picChg chg="add mod">
          <ac:chgData name="Wojciech Gruca" userId="S::wojciech.gruca@e-sp28.kielce.eu::15922294-86bb-47d6-a6d6-73c23ea0b84d" providerId="AD" clId="Web-{6F53284B-C5BD-C5A7-9F7A-D2453EE5AB8C}" dt="2023-04-11T08:48:22.896" v="49" actId="1076"/>
          <ac:picMkLst>
            <pc:docMk/>
            <pc:sldMk cId="1166862239" sldId="265"/>
            <ac:picMk id="4" creationId="{6722D0B3-9EA4-659D-558D-536F85F0084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11.04.2023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11.04.2023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11.04.2023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11.04.2023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gardenlove.pl/blog/jez-w-ogrodzie-go-zwabic/" TargetMode="External"/><Relationship Id="rId3" Type="http://schemas.openxmlformats.org/officeDocument/2006/relationships/hyperlink" Target="https://www.google.com/imgres?imgurl=https%3A%2F%2Fwww.lasy.gov.pl%2Fpl%2Fedukacja%2Flesnoteka-1%2Fssaki%2Fjez-europejski%2F%40%40images%2Fimage&amp;tbnid=DUYXzGo6K5daJM&amp;vet=12ahUKEwjGvezF-JD-AhWHsioKHeB_AOMQMygAegUIARD8AQ..i&amp;imgrefurl=https%3A%2F%2Fwww.lasy.gov.pl%2Fpl%2Fedukacja%2Flesnoteka-1%2Fssaki%2Fjez-europejski&amp;docid=7SiQg-L81ohI3M&amp;w=800&amp;h=600&amp;q=je%C5%BC&amp;ved=2ahUKEwjGvezF-JD-AhWHsioKHeB_AOMQMygAegUIARD8AQ" TargetMode="External"/><Relationship Id="rId7" Type="http://schemas.openxmlformats.org/officeDocument/2006/relationships/hyperlink" Target="https://www.google.com/url?sa=i&amp;url=https%3A%2F%2Fsegritta.pl%2Fpodryw-na-koniec-swiata%2F&amp;psig=AOvVaw1G9vu6LEoMddY2Mxx_OKtf&amp;ust=1680724280375000&amp;source=images&amp;cd=vfe&amp;ved=0CA0QjRxqFwoTCNDAo4KAkf4CFQAAAAAdAAAAABAh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url=https%3A%2F%2Fwww.homebook.pl%2Fartykuly%2F4639%2Fogrod-wiejski-jak-zaprojektowac-ogrod-w-stylu-rustykalnym&amp;psig=AOvVaw35h4Jbh8EWG15TEV69WY1s&amp;ust=1680723163788000&amp;source=images&amp;cd=vfe&amp;ved=0CA0QjRxqFwoTCOi6yLP-kP4CFQAAAAAdAAAAABAD" TargetMode="External"/><Relationship Id="rId5" Type="http://schemas.openxmlformats.org/officeDocument/2006/relationships/hyperlink" Target="https://www.google.com/url?sa=i&amp;url=https%3A%2F%2Fwww.vidaron.pl%2Fporadnik%2Fdrewniany-domek-dla-jeza-w-ogrodzie-zrob-to-sam&amp;psig=AOvVaw1UhVv_tMKcdtIfxazgHHQf&amp;ust=1680723742932000&amp;source=images&amp;cd=vfe&amp;ved=0CA0QjRxqFwoTCPiqs__9kP4CFQAAAAAdAAAAABAa" TargetMode="External"/><Relationship Id="rId4" Type="http://schemas.openxmlformats.org/officeDocument/2006/relationships/hyperlink" Target="https://www.google.com/imgres?imgurl=https%3A%2F%2Fsmoglab.pl%2Fwp-content%2Fuploads%2F2022%2F03%2Fjeze-scaled.jpg&amp;tbnid=rnm5dIgxyT9XAM&amp;vet=12ahUKEwjGvezF-JD-AhWHsioKHeB_AOMQMygDegUIARCCAg..i&amp;imgrefurl=https%3A%2F%2Fsmoglab.pl%2Fjeze-budzac-sie-z-hibernacji-sa-odwodnione%2F&amp;docid=QIGE1gwUfya2ZM&amp;w=2560&amp;h=1920&amp;q=je%C5%BC&amp;ved=2ahUKEwjGvezF-JD-AhWHsioKHeB_AOMQMygDegUIARCCA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rawa, jeż, na wolnym powietrzu, ssak&#10;&#10;Opis wygenerowany automatycznie">
            <a:extLst>
              <a:ext uri="{FF2B5EF4-FFF2-40B4-BE49-F238E27FC236}">
                <a16:creationId xmlns:a16="http://schemas.microsoft.com/office/drawing/2014/main" id="{A051567E-EFFA-6A05-EBA4-2AE1E3F1E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3476" b="1152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E77C897-8B12-B84C-7B2E-ACCA42DEC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 Light"/>
              </a:rPr>
              <a:t>"Dlaczego powinniśmy chronić jeże ?"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34062A7-7C51-0DB1-086B-B6D2E6518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"/>
              </a:rPr>
              <a:t>Wojciech Gruca </a:t>
            </a:r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00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E5603AE-78E7-91FD-29E3-8CD9B735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40" y="169979"/>
            <a:ext cx="5325656" cy="1946695"/>
          </a:xfrm>
        </p:spPr>
        <p:txBody>
          <a:bodyPr>
            <a:normAutofit/>
          </a:bodyPr>
          <a:lstStyle/>
          <a:p>
            <a:r>
              <a:rPr lang="pl-PL" sz="4100">
                <a:latin typeface="Calibri Light"/>
              </a:rPr>
              <a:t>Co powinniśmy wiedzieć o jeżach?</a:t>
            </a:r>
            <a:r>
              <a:rPr lang="pl-PL" sz="4100">
                <a:latin typeface="Calibri Light"/>
                <a:ea typeface="Calibri Light"/>
                <a:cs typeface="Calibri Light"/>
              </a:rPr>
              <a:t>​</a:t>
            </a:r>
            <a:endParaRPr lang="pl-PL" sz="41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C61524-282A-4BB2-C2AC-59B6166F6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639" y="2017347"/>
            <a:ext cx="4740425" cy="47729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1800">
                <a:latin typeface="Calibri"/>
                <a:ea typeface="Arial"/>
                <a:cs typeface="Arial"/>
              </a:rPr>
              <a:t>Jeż to owadożerny ssak, który jest dość duży i ma grzbiet pokryty kolcami. To zwierzę można znaleźć w Nowej Zelandii, Europie, Azji i Afryce. W Polsce występują dwa podgatunki jeża europejskiego, zachodnioeuropejski i wschodnioeuropejski. Jeż ma głowę w kształcie klina z wysuniętym pyskiem, krępe ciało i długość około 30 cm. mieszka przez 8–10 lat. Jego kolce to w rzeczywistości włosy na bazie keratyny, które zostały zmienione. Przestraszony jeż zwija się w kłębek, nadyma kolce i robi typowe dla jeża sapanie (może długo pozostawać w tej pozycji). Ten system ochrony może odeprzeć większość drapieżników, nawet tych olbrzymich. Skóra napastnika jest głęboko wbita przez kolce jeża, które są trudne do usunięcia.​</a:t>
            </a:r>
            <a:endParaRPr lang="pl-PL" sz="1800">
              <a:cs typeface="Calibri"/>
            </a:endParaRPr>
          </a:p>
        </p:txBody>
      </p:sp>
      <p:pic>
        <p:nvPicPr>
          <p:cNvPr id="4" name="Obraz 4" descr="Obraz zawierający trawa, na wolnym powietrzu, ssak, wizon amerykański&#10;&#10;Opis wygenerowany automatycznie">
            <a:extLst>
              <a:ext uri="{FF2B5EF4-FFF2-40B4-BE49-F238E27FC236}">
                <a16:creationId xmlns:a16="http://schemas.microsoft.com/office/drawing/2014/main" id="{63665CEB-2CA2-28D4-A9BE-F07E35617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48" r="2194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6976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4" descr="Snail on a leaf">
            <a:extLst>
              <a:ext uri="{FF2B5EF4-FFF2-40B4-BE49-F238E27FC236}">
                <a16:creationId xmlns:a16="http://schemas.microsoft.com/office/drawing/2014/main" id="{E6438777-D541-46FE-33F2-C956E5376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605" r="-2" b="-2"/>
          <a:stretch/>
        </p:blipFill>
        <p:spPr>
          <a:xfrm>
            <a:off x="-1" y="-27868"/>
            <a:ext cx="12192001" cy="692303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62F489E-15E5-141A-CA04-BBC76D0C8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5155263" cy="5571899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 Light"/>
              </a:rPr>
              <a:t>Dlaczego warto pomagać jeżom ? 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81828C-D917-1569-74D4-4666E254D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5" y="557189"/>
            <a:ext cx="5158424" cy="55718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" sz="2000">
                <a:solidFill>
                  <a:srgbClr val="FFFFFF"/>
                </a:solidFill>
                <a:latin typeface="Calibri Light"/>
                <a:cs typeface="Calibri Light"/>
              </a:rPr>
              <a:t>Aby przeżyć, jeże potrzebują sporego terytorium. Sami widzicie, że mogą mieć problem z lokalizacją miejsc łowieckich i lęgowych w ogrodach z wysokimi płotami. Dlatego pozwólmy jeżom zamieszkać w ogrodzie. Jeż ma żarłoczny apetyt na owady i ślimaki, zwłaszcza chrząszcze, które są licznymi szkodnikami i szkodzą ogrodom.</a:t>
            </a:r>
            <a:endParaRPr lang="pl-PL" sz="200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50636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ACEAFB6-FF64-2324-EB77-D42923D5B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4600">
                <a:cs typeface="Calibri Light"/>
              </a:rPr>
              <a:t>Jak przyciągnąć jeża do ogrodu ?</a:t>
            </a:r>
            <a:endParaRPr lang="pl-PL" sz="4600"/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66854F-4116-8ABD-BF07-CCB312154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" sz="1200">
                <a:latin typeface="Calibri Light"/>
                <a:cs typeface="Calibri Light"/>
              </a:rPr>
              <a:t>Jeże będą przyciągane do ogrodu z tych samych powodów co inne zwierzęta: schronienia, pożywienia i wody, a także poczucia bezpieczeństwa.
Jeże przeczesują nasz ogród w poszukiwaniu ukrytych, zarośniętych miejsc. Chętnie odwiedzają naturalny ogród, w którym rosną drzewa i krzewy. Jeże wykorzystają swoje liście do budowy gniazd. Jeże jedzą również rozkładające się liście w nocy jako formę żerowania.
Te małe ssaki wolą budować swoje gniazda w odległych miejscach, takich jak sterta kompostu, opuszczona szopa, sterta gałęzi itp. Jeże mogą wykorzystywać unikalne siedliska dla jeży, które zapewniają im ochronę.</a:t>
            </a:r>
            <a:endParaRPr lang="pl-PL" sz="1200">
              <a:latin typeface="Calibri Light"/>
              <a:cs typeface="Calibri Light"/>
            </a:endParaRPr>
          </a:p>
        </p:txBody>
      </p:sp>
      <p:pic>
        <p:nvPicPr>
          <p:cNvPr id="5" name="Obraz 5" descr="Obraz zawierający trawa, na wolnym powietrzu, ssak, jeż&#10;&#10;Opis wygenerowany automatycznie">
            <a:extLst>
              <a:ext uri="{FF2B5EF4-FFF2-40B4-BE49-F238E27FC236}">
                <a16:creationId xmlns:a16="http://schemas.microsoft.com/office/drawing/2014/main" id="{13DD7BB0-405A-4F80-057B-2388ED8EC5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67" r="1010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420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drzewo, na wolnym powietrzu, trawa, kwiat&#10;&#10;Opis wygenerowany automatycznie">
            <a:extLst>
              <a:ext uri="{FF2B5EF4-FFF2-40B4-BE49-F238E27FC236}">
                <a16:creationId xmlns:a16="http://schemas.microsoft.com/office/drawing/2014/main" id="{FAD51D48-87B9-3529-A46C-32D87A2868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97DB70D-D02E-2BD0-48BE-3A77598C6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 Light"/>
              </a:rPr>
              <a:t>Ogród bezpieczny dla jeża . 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384A4E-239E-7FB7-9838-1BA327C44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800">
                <a:solidFill>
                  <a:srgbClr val="FFFFFF"/>
                </a:solidFill>
                <a:ea typeface="+mn-lt"/>
                <a:cs typeface="+mn-lt"/>
              </a:rPr>
              <a:t>Aby jeż w ogrodzie czuł się bezpiecznie, należy usunąć wszelkie nie bezpieczeństwa , które mogą mu zagrażać.</a:t>
            </a:r>
            <a:endParaRPr lang="pl-PL" sz="1800">
              <a:solidFill>
                <a:srgbClr val="FFFFFF"/>
              </a:solidFill>
              <a:cs typeface="Calibri" panose="020F0502020204030204"/>
            </a:endParaRPr>
          </a:p>
          <a:p>
            <a:endParaRPr lang="pl-PL" sz="1800">
              <a:solidFill>
                <a:srgbClr val="FFFFFF"/>
              </a:solidFill>
            </a:endParaRPr>
          </a:p>
          <a:p>
            <a:r>
              <a:rPr lang="pl-PL" sz="1800">
                <a:solidFill>
                  <a:srgbClr val="FFFFFF"/>
                </a:solidFill>
                <a:ea typeface="+mn-lt"/>
                <a:cs typeface="+mn-lt"/>
              </a:rPr>
              <a:t>Przede wszystkim nie stosujmy w ogrodzie insektycydów i trutek na ślimaki- jeż żywiący się bezkręgowcami,  mógłby ulec zatruciu. Zachowajmy również szczególną ostrożność podczas prac ogrodowych, takich jak koszenie trawy. Przed przystąpieniem do koszenia zawsze sprawdźmy czy w pobliżu nie ma jeża. Na naszego lokatora musimy uważać także na podjeździe, jeże niestety często spotyka się jako ofiary wypadków  z samochodami.</a:t>
            </a:r>
            <a:endParaRPr lang="pl-PL" sz="1800">
              <a:solidFill>
                <a:srgbClr val="FFFFFF"/>
              </a:solidFill>
            </a:endParaRPr>
          </a:p>
          <a:p>
            <a:endParaRPr lang="pl-PL" sz="1800">
              <a:solidFill>
                <a:srgbClr val="FFFFFF"/>
              </a:solidFill>
            </a:endParaRPr>
          </a:p>
          <a:p>
            <a:r>
              <a:rPr lang="pl-PL" sz="1800">
                <a:solidFill>
                  <a:srgbClr val="FFFFFF"/>
                </a:solidFill>
                <a:ea typeface="+mn-lt"/>
                <a:cs typeface="+mn-lt"/>
              </a:rPr>
              <a:t>Psy, a nawet koty mogą powodować zakłócenia dla jeży. Jeśli domowi pupile biegają po ogrodzie, jeż może nie  chcieć przebywać w nim. Wynika to z nie tylko z zagrożenia, ale także dlatego, że jeże lubią ciszę w ciągu dnia, kiedy śpią, a szczekający pies może skutecznie odstraszyć hałasem.</a:t>
            </a:r>
            <a:endParaRPr lang="pl-PL" sz="1800">
              <a:solidFill>
                <a:srgbClr val="FFFFFF"/>
              </a:solidFill>
            </a:endParaRPr>
          </a:p>
          <a:p>
            <a:endParaRPr lang="pl-PL" sz="1800">
              <a:solidFill>
                <a:srgbClr val="FFFFFF"/>
              </a:solidFill>
            </a:endParaRPr>
          </a:p>
          <a:p>
            <a:r>
              <a:rPr lang="pl-PL" sz="1800">
                <a:solidFill>
                  <a:srgbClr val="FFFFFF"/>
                </a:solidFill>
                <a:ea typeface="+mn-lt"/>
                <a:cs typeface="+mn-lt"/>
              </a:rPr>
              <a:t>Nie bierzmy jeża na ręce czy do domu, pamiętajmy, że w Polsce jeże są pod ścisłą ochroną.</a:t>
            </a:r>
            <a:endParaRPr lang="pl-PL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61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rawa, na wolnym powietrzu, pojemnik, dom&#10;&#10;Opis wygenerowany automatycznie">
            <a:extLst>
              <a:ext uri="{FF2B5EF4-FFF2-40B4-BE49-F238E27FC236}">
                <a16:creationId xmlns:a16="http://schemas.microsoft.com/office/drawing/2014/main" id="{4DC3CF59-DEE0-FA5D-23D3-1A853E024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56" r="22596" b="5256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493DC3-824B-8AC7-6508-D9CD9B9D5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l-PL" sz="2800">
                <a:cs typeface="Calibri Light"/>
              </a:rPr>
              <a:t>Dokarmianie jeży.</a:t>
            </a:r>
            <a:endParaRPr lang="pl-PL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6678C0-2BEB-39CA-B2E1-B386C1041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pl" sz="2100">
                <a:solidFill>
                  <a:srgbClr val="E8EAED"/>
                </a:solidFill>
                <a:highlight>
                  <a:srgbClr val="303134"/>
                </a:highlight>
                <a:latin typeface="Calibri Light"/>
                <a:cs typeface="Calibri"/>
              </a:rPr>
              <a:t>W okresach obfitości pożywienia jeże nie muszą być karmione, ponieważ mogą zdobyć wystarczającą ilość pożywienia, jedząc owady, ślimaki i dżdżownice na naszym podwórku. Mogą również czerpać korzyści z padliny innych małych zwierząt, takich jak ptaki, myszy i płazy. Jeśli zdecydujemy się zapewnić jeżom jedzenie w okresach niedoboru żywności, róbmy to bez narażania ich na niebezpieczeństwo.</a:t>
            </a:r>
            <a:endParaRPr lang="pl-PL" sz="1700"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3166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B86C3A8D-1B54-318A-83BE-327D8E6CC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35" r="14532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1110603-5C78-EBC5-A8FE-4360F26E4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pl-PL" sz="5200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3CA5F77-EF5D-E04E-AC75-D589288A7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6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 descr="Many question marks on black background">
            <a:extLst>
              <a:ext uri="{FF2B5EF4-FFF2-40B4-BE49-F238E27FC236}">
                <a16:creationId xmlns:a16="http://schemas.microsoft.com/office/drawing/2014/main" id="{6D1BEF25-70FF-D2E2-FCB3-F925918598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7787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A684728-2B13-FA35-9327-D2F63E8D3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 Light"/>
              </a:rPr>
              <a:t>Linki  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47" name="Arc 3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6A25CE-DBA8-4406-D14E-9C1E46BD3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384382"/>
            <a:ext cx="6906491" cy="630998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pl-PL" sz="1300">
                <a:solidFill>
                  <a:srgbClr val="FFFFFF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imgres?imgurl=https%3A%2F%2Fwww.lasy.gov.pl%2Fpl%2Fedukacja%2Flesnoteka-1%2Fssaki%2Fjez-europejski%2F%40%40images%2Fimage&amp;tbnid=DUYXzGo6K5daJM&amp;vet=12ahUKEwjGvezF-JD-AhWHsioKHeB_AOMQMygAegUIARD8AQ..i&amp;imgrefurl=https%3A%2F%2Fwww.lasy.gov.pl%2Fpl%2Fedukacja%2Flesnoteka-1%2Fssaki%2Fjez-europejski&amp;docid=7SiQg-L81ohI3M&amp;w=800&amp;h=600&amp;q=je%C5%BC&amp;ved=2ahUKEwjGvezF-JD-AhWHsioKHeB_AOMQMygAegUIARD8AQ</a:t>
            </a:r>
            <a:endParaRPr lang="pl-PL" sz="130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pl-PL" sz="1300">
                <a:solidFill>
                  <a:srgbClr val="FFFFFF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imgres?imgurl=https%3A%2F%2Fsmoglab.pl%2Fwp-content%2Fuploads%2F2022%2F03%2Fjeze-scaled.jpg&amp;tbnid=rnm5dIgxyT9XAM&amp;vet=12ahUKEwjGvezF-JD-AhWHsioKHeB_AOMQMygDegUIARCCAg..i&amp;imgrefurl=https%3A%2F%2Fsmoglab.pl%2Fjeze-budzac-sie-z-hibernacji-sa-odwodnione%2F&amp;docid=QIGE1gwUfya2ZM&amp;w=2560&amp;h=1920&amp;q=je%C5%BC&amp;ved=2ahUKEwjGvezF-JD-AhWHsioKHeB_AOMQMygDegUIARCCAg</a:t>
            </a:r>
            <a:endParaRPr lang="pl-PL" sz="130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pl-PL" sz="1300">
                <a:solidFill>
                  <a:srgbClr val="FFFFFF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https://www.google.com/url?sa=i&amp;url=https%3A%2F%2Fwww.vidaron.pl%2Fporadnik%2Fdrewniany-domek-dla-jeza-w-ogrodzie-zrob-to-sam&amp;psig=AOvVaw1UhVv_tMKcdtIfxazgHHQf&amp;ust=1680723742932000&amp;source=images&amp;cd=vfe&amp;ved=0CA0QjRxqFwoTCPiqs__9kP4CFQAAAAAdAAAAABAa</a:t>
            </a:r>
            <a:endParaRPr lang="pl-PL" sz="130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pl-PL" sz="1300">
                <a:solidFill>
                  <a:srgbClr val="FFFFFF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url?sa=i&amp;url=https%3A%2F%2Fwww.homebook.pl%2Fartykuly%2F4639%2Fogrod-wiejski-jak-zaprojektowac-ogrod-w-stylu-rustykalnym&amp;psig=AOvVaw35h4Jbh8EWG15TEV69WY1s&amp;ust=1680723163788000&amp;source=images&amp;cd=vfe&amp;ved=0CA0QjRxqFwoTCOi6yLP-kP4CFQAAAAAdAAAAABAD</a:t>
            </a:r>
          </a:p>
          <a:p>
            <a:r>
              <a:rPr lang="pl-PL" sz="1300">
                <a:solidFill>
                  <a:srgbClr val="FFFFFF"/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https://www.google.com/url?sa=i&amp;url=https%3A%2F%2Fsegritta.pl%2Fpodryw-na-koniec-swiata%2F&amp;psig=AOvVaw1G9vu6LEoMddY2Mxx_OKtf&amp;ust=1680724280375000&amp;source=images&amp;cd=vfe&amp;ved=</a:t>
            </a:r>
            <a:r>
              <a:rPr lang="pl-PL" sz="1300">
                <a:solidFill>
                  <a:srgbClr val="FFFFFF"/>
                </a:solidFill>
                <a:ea typeface="+mn-lt"/>
                <a:cs typeface="+mn-lt"/>
                <a:hlinkClick r:id="rId7"/>
              </a:rPr>
              <a:t>0CA0QjRxqFwoTCNDAo4KAkf4CFQAAAA</a:t>
            </a:r>
            <a:r>
              <a:rPr lang="pl-PL" sz="1300">
                <a:solidFill>
                  <a:srgbClr val="FFFFFF"/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AdAAAAABAh</a:t>
            </a:r>
            <a:endParaRPr lang="en-US" sz="130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pl-PL" sz="1300">
                <a:solidFill>
                  <a:srgbClr val="FFFFFF"/>
                </a:solidFill>
                <a:ea typeface="+mn-lt"/>
                <a:cs typeface="+mn-lt"/>
                <a:hlinkClick r:id="rId8"/>
              </a:rPr>
              <a:t>https://gardenlove.pl/blog/jez-w-ogrodzie-go-zwabic/</a:t>
            </a:r>
          </a:p>
          <a:p>
            <a:r>
              <a:rPr lang="pl-PL" sz="1300">
                <a:solidFill>
                  <a:schemeClr val="bg1"/>
                </a:solidFill>
                <a:ea typeface="+mn-lt"/>
                <a:cs typeface="+mn-lt"/>
              </a:rPr>
              <a:t>https://www.google.com/url?sa=i&amp;url=https%3A%2F%2Fogrod-powsin.pl%2Fblog%2Fjez-w-ogrodzie%2F&amp;psig=AOvVaw3s0dRSFdcMKOtGuh7ozupy&amp;ust=1681289221035000&amp;source=images&amp;cd=vfe&amp;ved=0CA4QjRxqFwoTCNCZksu4of4CFQAAAAAdAAAAABBN</a:t>
            </a:r>
          </a:p>
          <a:p>
            <a:r>
              <a:rPr lang="pl-PL" sz="1300">
                <a:solidFill>
                  <a:schemeClr val="bg1"/>
                </a:solidFill>
                <a:ea typeface="+mn-lt"/>
                <a:cs typeface="+mn-lt"/>
              </a:rPr>
              <a:t>https://porady.interia.pl/inne-zwierzeta/news-dlaczego-warto-miec-jeze-w-ogrodzie,nId,4906084</a:t>
            </a:r>
          </a:p>
        </p:txBody>
      </p:sp>
    </p:spTree>
    <p:extLst>
      <p:ext uri="{BB962C8B-B14F-4D97-AF65-F5344CB8AC3E}">
        <p14:creationId xmlns:p14="http://schemas.microsoft.com/office/powerpoint/2010/main" val="398146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Motyw pakietu Office</vt:lpstr>
      <vt:lpstr>"Dlaczego powinniśmy chronić jeże ?"</vt:lpstr>
      <vt:lpstr>Co powinniśmy wiedzieć o jeżach?​</vt:lpstr>
      <vt:lpstr>Dlaczego warto pomagać jeżom ? </vt:lpstr>
      <vt:lpstr>Jak przyciągnąć jeża do ogrodu ?</vt:lpstr>
      <vt:lpstr>Ogród bezpieczny dla jeża . </vt:lpstr>
      <vt:lpstr>Dokarmianie jeży.</vt:lpstr>
      <vt:lpstr>PowerPoint Presentation</vt:lpstr>
      <vt:lpstr>Linki 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1</cp:revision>
  <dcterms:created xsi:type="dcterms:W3CDTF">2023-04-04T18:55:12Z</dcterms:created>
  <dcterms:modified xsi:type="dcterms:W3CDTF">2023-04-11T09:04:13Z</dcterms:modified>
</cp:coreProperties>
</file>