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57EF5-F2D6-40DC-9330-E9D6DC9A309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0AD0-D298-48DD-9BBB-5FDB681EB9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33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57EF5-F2D6-40DC-9330-E9D6DC9A309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0AD0-D298-48DD-9BBB-5FDB681EB9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378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57EF5-F2D6-40DC-9330-E9D6DC9A309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0AD0-D298-48DD-9BBB-5FDB681EB9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319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57EF5-F2D6-40DC-9330-E9D6DC9A309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0AD0-D298-48DD-9BBB-5FDB681EB9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36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57EF5-F2D6-40DC-9330-E9D6DC9A309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0AD0-D298-48DD-9BBB-5FDB681EB9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615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57EF5-F2D6-40DC-9330-E9D6DC9A309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0AD0-D298-48DD-9BBB-5FDB681EB9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836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57EF5-F2D6-40DC-9330-E9D6DC9A309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0AD0-D298-48DD-9BBB-5FDB681EB9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47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57EF5-F2D6-40DC-9330-E9D6DC9A309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0AD0-D298-48DD-9BBB-5FDB681EB9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432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57EF5-F2D6-40DC-9330-E9D6DC9A309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0AD0-D298-48DD-9BBB-5FDB681EB9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264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57EF5-F2D6-40DC-9330-E9D6DC9A309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0AD0-D298-48DD-9BBB-5FDB681EB9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878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57EF5-F2D6-40DC-9330-E9D6DC9A309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0AD0-D298-48DD-9BBB-5FDB681EB9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785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57EF5-F2D6-40DC-9330-E9D6DC9A309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20AD0-D298-48DD-9BBB-5FDB681EB9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190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139701"/>
            <a:ext cx="6248400" cy="65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1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9400" y="5978525"/>
            <a:ext cx="1066800" cy="68897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kl. 3b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762" y="262333"/>
            <a:ext cx="4190476" cy="6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0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9400" y="5978525"/>
            <a:ext cx="1066800" cy="68897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kl. 3c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666" y="590905"/>
            <a:ext cx="6666667" cy="5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8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9400" y="5978525"/>
            <a:ext cx="1066800" cy="68897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kl. 3d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705133"/>
            <a:ext cx="6929057" cy="516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7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9400" y="5978525"/>
            <a:ext cx="1066800" cy="68897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kl. 0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469044"/>
            <a:ext cx="10234920" cy="5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1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9400" y="5978525"/>
            <a:ext cx="1066800" cy="68897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kl. 1a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757" y="246822"/>
            <a:ext cx="4514286" cy="6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2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9400" y="5978525"/>
            <a:ext cx="1066800" cy="68897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kl. 1b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099" y="190500"/>
            <a:ext cx="546625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0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9400" y="5978525"/>
            <a:ext cx="1066800" cy="68897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kl. 1c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100405"/>
            <a:ext cx="6142857" cy="4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7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9400" y="5978525"/>
            <a:ext cx="1066800" cy="68897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kl. 2a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285" y="733762"/>
            <a:ext cx="5971429" cy="5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5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9400" y="5978525"/>
            <a:ext cx="1066800" cy="68897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kl. 2b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28" y="1209952"/>
            <a:ext cx="6857143" cy="4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1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9400" y="5978525"/>
            <a:ext cx="1066800" cy="68897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kl. 2c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857" y="33762"/>
            <a:ext cx="4114286" cy="6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5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9400" y="5978525"/>
            <a:ext cx="1066800" cy="68897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kl. 3a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24" y="43286"/>
            <a:ext cx="5980952" cy="67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7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33</Words>
  <Application>Microsoft Office PowerPoint</Application>
  <PresentationFormat>Panoramiczny</PresentationFormat>
  <Paragraphs>11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Komputer</dc:creator>
  <cp:lastModifiedBy>Komputer</cp:lastModifiedBy>
  <cp:revision>3</cp:revision>
  <dcterms:created xsi:type="dcterms:W3CDTF">2021-10-07T20:46:44Z</dcterms:created>
  <dcterms:modified xsi:type="dcterms:W3CDTF">2021-10-07T21:03:37Z</dcterms:modified>
</cp:coreProperties>
</file>